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7" r:id="rId6"/>
    <p:sldId id="261" r:id="rId7"/>
    <p:sldId id="258" r:id="rId8"/>
    <p:sldId id="262" r:id="rId9"/>
    <p:sldId id="260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B524EA-8B55-A8FF-E4C4-F6E6A4DA7E8B}" v="10" dt="2020-11-11T10:38:31.224"/>
    <p1510:client id="{390ADF80-392D-4E4A-A5C7-0DCE15C85F48}" v="118" dt="2020-11-09T17:35:57.283"/>
    <p1510:client id="{BE7824B9-99F0-1334-CD52-8769BD52B0DB}" v="429" dt="2020-11-11T09:20:50.227"/>
    <p1510:client id="{D3DF421D-6AB3-BE31-2C94-94A3EA6A3EA9}" v="9" dt="2020-11-11T09:47:38.591"/>
    <p1510:client id="{FC058CD8-B111-48EA-82B0-565010C8D890}" v="283" dt="2020-11-10T12:21:55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Ealey-Fitzgerald (Llanidloes High School)" userId="S::eale-fitzs@hwbcymru.net::3ad72478-5162-47dc-ae0d-172eaeb95f5a" providerId="AD" clId="Web-{D3DF421D-6AB3-BE31-2C94-94A3EA6A3EA9}"/>
    <pc:docChg chg="addSld delSld modSld">
      <pc:chgData name="S Ealey-Fitzgerald (Llanidloes High School)" userId="S::eale-fitzs@hwbcymru.net::3ad72478-5162-47dc-ae0d-172eaeb95f5a" providerId="AD" clId="Web-{D3DF421D-6AB3-BE31-2C94-94A3EA6A3EA9}" dt="2020-11-11T09:47:38.591" v="8"/>
      <pc:docMkLst>
        <pc:docMk/>
      </pc:docMkLst>
      <pc:sldChg chg="delSp delAnim">
        <pc:chgData name="S Ealey-Fitzgerald (Llanidloes High School)" userId="S::eale-fitzs@hwbcymru.net::3ad72478-5162-47dc-ae0d-172eaeb95f5a" providerId="AD" clId="Web-{D3DF421D-6AB3-BE31-2C94-94A3EA6A3EA9}" dt="2020-11-11T09:46:34.934" v="1"/>
        <pc:sldMkLst>
          <pc:docMk/>
          <pc:sldMk cId="109857222" sldId="256"/>
        </pc:sldMkLst>
        <pc:picChg chg="del">
          <ac:chgData name="S Ealey-Fitzgerald (Llanidloes High School)" userId="S::eale-fitzs@hwbcymru.net::3ad72478-5162-47dc-ae0d-172eaeb95f5a" providerId="AD" clId="Web-{D3DF421D-6AB3-BE31-2C94-94A3EA6A3EA9}" dt="2020-11-11T09:46:34.934" v="1"/>
          <ac:picMkLst>
            <pc:docMk/>
            <pc:sldMk cId="109857222" sldId="256"/>
            <ac:picMk id="8" creationId="{00000000-0000-0000-0000-000000000000}"/>
          </ac:picMkLst>
        </pc:picChg>
      </pc:sldChg>
      <pc:sldChg chg="delSp delAnim">
        <pc:chgData name="S Ealey-Fitzgerald (Llanidloes High School)" userId="S::eale-fitzs@hwbcymru.net::3ad72478-5162-47dc-ae0d-172eaeb95f5a" providerId="AD" clId="Web-{D3DF421D-6AB3-BE31-2C94-94A3EA6A3EA9}" dt="2020-11-11T09:45:52.012" v="0"/>
        <pc:sldMkLst>
          <pc:docMk/>
          <pc:sldMk cId="3734439119" sldId="257"/>
        </pc:sldMkLst>
        <pc:picChg chg="del">
          <ac:chgData name="S Ealey-Fitzgerald (Llanidloes High School)" userId="S::eale-fitzs@hwbcymru.net::3ad72478-5162-47dc-ae0d-172eaeb95f5a" providerId="AD" clId="Web-{D3DF421D-6AB3-BE31-2C94-94A3EA6A3EA9}" dt="2020-11-11T09:45:52.012" v="0"/>
          <ac:picMkLst>
            <pc:docMk/>
            <pc:sldMk cId="3734439119" sldId="257"/>
            <ac:picMk id="8" creationId="{00000000-0000-0000-0000-000000000000}"/>
          </ac:picMkLst>
        </pc:picChg>
      </pc:sldChg>
      <pc:sldChg chg="delSp delAnim">
        <pc:chgData name="S Ealey-Fitzgerald (Llanidloes High School)" userId="S::eale-fitzs@hwbcymru.net::3ad72478-5162-47dc-ae0d-172eaeb95f5a" providerId="AD" clId="Web-{D3DF421D-6AB3-BE31-2C94-94A3EA6A3EA9}" dt="2020-11-11T09:47:14.622" v="4"/>
        <pc:sldMkLst>
          <pc:docMk/>
          <pc:sldMk cId="3874650096" sldId="258"/>
        </pc:sldMkLst>
        <pc:picChg chg="del">
          <ac:chgData name="S Ealey-Fitzgerald (Llanidloes High School)" userId="S::eale-fitzs@hwbcymru.net::3ad72478-5162-47dc-ae0d-172eaeb95f5a" providerId="AD" clId="Web-{D3DF421D-6AB3-BE31-2C94-94A3EA6A3EA9}" dt="2020-11-11T09:47:14.622" v="4"/>
          <ac:picMkLst>
            <pc:docMk/>
            <pc:sldMk cId="3874650096" sldId="258"/>
            <ac:picMk id="6" creationId="{00000000-0000-0000-0000-000000000000}"/>
          </ac:picMkLst>
        </pc:picChg>
      </pc:sldChg>
      <pc:sldChg chg="delSp delAnim">
        <pc:chgData name="S Ealey-Fitzgerald (Llanidloes High School)" userId="S::eale-fitzs@hwbcymru.net::3ad72478-5162-47dc-ae0d-172eaeb95f5a" providerId="AD" clId="Web-{D3DF421D-6AB3-BE31-2C94-94A3EA6A3EA9}" dt="2020-11-11T09:47:38.591" v="8"/>
        <pc:sldMkLst>
          <pc:docMk/>
          <pc:sldMk cId="2776013363" sldId="260"/>
        </pc:sldMkLst>
        <pc:picChg chg="del">
          <ac:chgData name="S Ealey-Fitzgerald (Llanidloes High School)" userId="S::eale-fitzs@hwbcymru.net::3ad72478-5162-47dc-ae0d-172eaeb95f5a" providerId="AD" clId="Web-{D3DF421D-6AB3-BE31-2C94-94A3EA6A3EA9}" dt="2020-11-11T09:47:38.591" v="8"/>
          <ac:picMkLst>
            <pc:docMk/>
            <pc:sldMk cId="2776013363" sldId="260"/>
            <ac:picMk id="6" creationId="{00000000-0000-0000-0000-000000000000}"/>
          </ac:picMkLst>
        </pc:picChg>
      </pc:sldChg>
      <pc:sldChg chg="delSp delAnim">
        <pc:chgData name="S Ealey-Fitzgerald (Llanidloes High School)" userId="S::eale-fitzs@hwbcymru.net::3ad72478-5162-47dc-ae0d-172eaeb95f5a" providerId="AD" clId="Web-{D3DF421D-6AB3-BE31-2C94-94A3EA6A3EA9}" dt="2020-11-11T09:47:04.903" v="2"/>
        <pc:sldMkLst>
          <pc:docMk/>
          <pc:sldMk cId="2886877484" sldId="261"/>
        </pc:sldMkLst>
        <pc:picChg chg="del">
          <ac:chgData name="S Ealey-Fitzgerald (Llanidloes High School)" userId="S::eale-fitzs@hwbcymru.net::3ad72478-5162-47dc-ae0d-172eaeb95f5a" providerId="AD" clId="Web-{D3DF421D-6AB3-BE31-2C94-94A3EA6A3EA9}" dt="2020-11-11T09:47:04.903" v="2"/>
          <ac:picMkLst>
            <pc:docMk/>
            <pc:sldMk cId="2886877484" sldId="261"/>
            <ac:picMk id="8" creationId="{00000000-0000-0000-0000-000000000000}"/>
          </ac:picMkLst>
        </pc:picChg>
      </pc:sldChg>
      <pc:sldChg chg="delSp add del delAnim">
        <pc:chgData name="S Ealey-Fitzgerald (Llanidloes High School)" userId="S::eale-fitzs@hwbcymru.net::3ad72478-5162-47dc-ae0d-172eaeb95f5a" providerId="AD" clId="Web-{D3DF421D-6AB3-BE31-2C94-94A3EA6A3EA9}" dt="2020-11-11T09:47:33.810" v="7"/>
        <pc:sldMkLst>
          <pc:docMk/>
          <pc:sldMk cId="2014369362" sldId="262"/>
        </pc:sldMkLst>
        <pc:picChg chg="del">
          <ac:chgData name="S Ealey-Fitzgerald (Llanidloes High School)" userId="S::eale-fitzs@hwbcymru.net::3ad72478-5162-47dc-ae0d-172eaeb95f5a" providerId="AD" clId="Web-{D3DF421D-6AB3-BE31-2C94-94A3EA6A3EA9}" dt="2020-11-11T09:47:33.810" v="7"/>
          <ac:picMkLst>
            <pc:docMk/>
            <pc:sldMk cId="2014369362" sldId="262"/>
            <ac:picMk id="6" creationId="{00000000-0000-0000-0000-000000000000}"/>
          </ac:picMkLst>
        </pc:picChg>
      </pc:sldChg>
      <pc:sldChg chg="delSp delAnim">
        <pc:chgData name="S Ealey-Fitzgerald (Llanidloes High School)" userId="S::eale-fitzs@hwbcymru.net::3ad72478-5162-47dc-ae0d-172eaeb95f5a" providerId="AD" clId="Web-{D3DF421D-6AB3-BE31-2C94-94A3EA6A3EA9}" dt="2020-11-11T09:47:08.591" v="3"/>
        <pc:sldMkLst>
          <pc:docMk/>
          <pc:sldMk cId="1769331141" sldId="263"/>
        </pc:sldMkLst>
        <pc:picChg chg="del">
          <ac:chgData name="S Ealey-Fitzgerald (Llanidloes High School)" userId="S::eale-fitzs@hwbcymru.net::3ad72478-5162-47dc-ae0d-172eaeb95f5a" providerId="AD" clId="Web-{D3DF421D-6AB3-BE31-2C94-94A3EA6A3EA9}" dt="2020-11-11T09:47:08.591" v="3"/>
          <ac:picMkLst>
            <pc:docMk/>
            <pc:sldMk cId="1769331141" sldId="263"/>
            <ac:picMk id="8" creationId="{00000000-0000-0000-0000-000000000000}"/>
          </ac:picMkLst>
        </pc:picChg>
      </pc:sldChg>
    </pc:docChg>
  </pc:docChgLst>
  <pc:docChgLst>
    <pc:chgData name="S Ealey-Fitzgerald (Llanidloes High School)" userId="S::eale-fitzs@hwbcymru.net::3ad72478-5162-47dc-ae0d-172eaeb95f5a" providerId="AD" clId="Web-{30B524EA-8B55-A8FF-E4C4-F6E6A4DA7E8B}"/>
    <pc:docChg chg="modSld">
      <pc:chgData name="S Ealey-Fitzgerald (Llanidloes High School)" userId="S::eale-fitzs@hwbcymru.net::3ad72478-5162-47dc-ae0d-172eaeb95f5a" providerId="AD" clId="Web-{30B524EA-8B55-A8FF-E4C4-F6E6A4DA7E8B}" dt="2020-11-11T10:38:31.224" v="9"/>
      <pc:docMkLst>
        <pc:docMk/>
      </pc:docMkLst>
      <pc:sldChg chg="modSp modMedia">
        <pc:chgData name="S Ealey-Fitzgerald (Llanidloes High School)" userId="S::eale-fitzs@hwbcymru.net::3ad72478-5162-47dc-ae0d-172eaeb95f5a" providerId="AD" clId="Web-{30B524EA-8B55-A8FF-E4C4-F6E6A4DA7E8B}" dt="2020-11-11T10:38:31.224" v="9"/>
        <pc:sldMkLst>
          <pc:docMk/>
          <pc:sldMk cId="109857222" sldId="256"/>
        </pc:sldMkLst>
        <pc:picChg chg="mod">
          <ac:chgData name="S Ealey-Fitzgerald (Llanidloes High School)" userId="S::eale-fitzs@hwbcymru.net::3ad72478-5162-47dc-ae0d-172eaeb95f5a" providerId="AD" clId="Web-{30B524EA-8B55-A8FF-E4C4-F6E6A4DA7E8B}" dt="2020-11-11T10:38:31.224" v="9"/>
          <ac:picMkLst>
            <pc:docMk/>
            <pc:sldMk cId="109857222" sldId="256"/>
            <ac:picMk id="15" creationId="{00000000-0000-0000-0000-000000000000}"/>
          </ac:picMkLst>
        </pc:picChg>
      </pc:sldChg>
      <pc:sldChg chg="modSp modMedia">
        <pc:chgData name="S Ealey-Fitzgerald (Llanidloes High School)" userId="S::eale-fitzs@hwbcymru.net::3ad72478-5162-47dc-ae0d-172eaeb95f5a" providerId="AD" clId="Web-{30B524EA-8B55-A8FF-E4C4-F6E6A4DA7E8B}" dt="2020-11-11T10:37:28.068" v="7"/>
        <pc:sldMkLst>
          <pc:docMk/>
          <pc:sldMk cId="3734439119" sldId="257"/>
        </pc:sldMkLst>
        <pc:picChg chg="mod">
          <ac:chgData name="S Ealey-Fitzgerald (Llanidloes High School)" userId="S::eale-fitzs@hwbcymru.net::3ad72478-5162-47dc-ae0d-172eaeb95f5a" providerId="AD" clId="Web-{30B524EA-8B55-A8FF-E4C4-F6E6A4DA7E8B}" dt="2020-11-11T10:37:28.068" v="7"/>
          <ac:picMkLst>
            <pc:docMk/>
            <pc:sldMk cId="3734439119" sldId="257"/>
            <ac:picMk id="15" creationId="{00000000-0000-0000-0000-000000000000}"/>
          </ac:picMkLst>
        </pc:picChg>
      </pc:sldChg>
      <pc:sldChg chg="modSp modMedia">
        <pc:chgData name="S Ealey-Fitzgerald (Llanidloes High School)" userId="S::eale-fitzs@hwbcymru.net::3ad72478-5162-47dc-ae0d-172eaeb95f5a" providerId="AD" clId="Web-{30B524EA-8B55-A8FF-E4C4-F6E6A4DA7E8B}" dt="2020-11-11T10:36:24.833" v="3"/>
        <pc:sldMkLst>
          <pc:docMk/>
          <pc:sldMk cId="3874650096" sldId="258"/>
        </pc:sldMkLst>
        <pc:picChg chg="mod">
          <ac:chgData name="S Ealey-Fitzgerald (Llanidloes High School)" userId="S::eale-fitzs@hwbcymru.net::3ad72478-5162-47dc-ae0d-172eaeb95f5a" providerId="AD" clId="Web-{30B524EA-8B55-A8FF-E4C4-F6E6A4DA7E8B}" dt="2020-11-11T10:36:24.833" v="3"/>
          <ac:picMkLst>
            <pc:docMk/>
            <pc:sldMk cId="3874650096" sldId="258"/>
            <ac:picMk id="24" creationId="{00000000-0000-0000-0000-000000000000}"/>
          </ac:picMkLst>
        </pc:picChg>
      </pc:sldChg>
      <pc:sldChg chg="modSp modMedia">
        <pc:chgData name="S Ealey-Fitzgerald (Llanidloes High School)" userId="S::eale-fitzs@hwbcymru.net::3ad72478-5162-47dc-ae0d-172eaeb95f5a" providerId="AD" clId="Web-{30B524EA-8B55-A8FF-E4C4-F6E6A4DA7E8B}" dt="2020-11-11T10:36:41.552" v="5"/>
        <pc:sldMkLst>
          <pc:docMk/>
          <pc:sldMk cId="2776013363" sldId="260"/>
        </pc:sldMkLst>
        <pc:picChg chg="mod">
          <ac:chgData name="S Ealey-Fitzgerald (Llanidloes High School)" userId="S::eale-fitzs@hwbcymru.net::3ad72478-5162-47dc-ae0d-172eaeb95f5a" providerId="AD" clId="Web-{30B524EA-8B55-A8FF-E4C4-F6E6A4DA7E8B}" dt="2020-11-11T10:36:41.552" v="5"/>
          <ac:picMkLst>
            <pc:docMk/>
            <pc:sldMk cId="2776013363" sldId="260"/>
            <ac:picMk id="16" creationId="{00000000-0000-0000-0000-000000000000}"/>
          </ac:picMkLst>
        </pc:picChg>
      </pc:sldChg>
      <pc:sldChg chg="modSp modMedia">
        <pc:chgData name="S Ealey-Fitzgerald (Llanidloes High School)" userId="S::eale-fitzs@hwbcymru.net::3ad72478-5162-47dc-ae0d-172eaeb95f5a" providerId="AD" clId="Web-{30B524EA-8B55-A8FF-E4C4-F6E6A4DA7E8B}" dt="2020-11-11T10:36:14.192" v="2"/>
        <pc:sldMkLst>
          <pc:docMk/>
          <pc:sldMk cId="2886877484" sldId="261"/>
        </pc:sldMkLst>
        <pc:picChg chg="mod">
          <ac:chgData name="S Ealey-Fitzgerald (Llanidloes High School)" userId="S::eale-fitzs@hwbcymru.net::3ad72478-5162-47dc-ae0d-172eaeb95f5a" providerId="AD" clId="Web-{30B524EA-8B55-A8FF-E4C4-F6E6A4DA7E8B}" dt="2020-11-11T10:36:14.192" v="2"/>
          <ac:picMkLst>
            <pc:docMk/>
            <pc:sldMk cId="2886877484" sldId="261"/>
            <ac:picMk id="26" creationId="{00000000-0000-0000-0000-000000000000}"/>
          </ac:picMkLst>
        </pc:picChg>
      </pc:sldChg>
      <pc:sldChg chg="modSp modMedia">
        <pc:chgData name="S Ealey-Fitzgerald (Llanidloes High School)" userId="S::eale-fitzs@hwbcymru.net::3ad72478-5162-47dc-ae0d-172eaeb95f5a" providerId="AD" clId="Web-{30B524EA-8B55-A8FF-E4C4-F6E6A4DA7E8B}" dt="2020-11-11T10:36:35.427" v="4"/>
        <pc:sldMkLst>
          <pc:docMk/>
          <pc:sldMk cId="2014369362" sldId="262"/>
        </pc:sldMkLst>
        <pc:picChg chg="mod">
          <ac:chgData name="S Ealey-Fitzgerald (Llanidloes High School)" userId="S::eale-fitzs@hwbcymru.net::3ad72478-5162-47dc-ae0d-172eaeb95f5a" providerId="AD" clId="Web-{30B524EA-8B55-A8FF-E4C4-F6E6A4DA7E8B}" dt="2020-11-11T10:36:35.427" v="4"/>
          <ac:picMkLst>
            <pc:docMk/>
            <pc:sldMk cId="2014369362" sldId="262"/>
            <ac:picMk id="22" creationId="{00000000-0000-0000-0000-000000000000}"/>
          </ac:picMkLst>
        </pc:picChg>
      </pc:sldChg>
      <pc:sldChg chg="modSp modMedia">
        <pc:chgData name="S Ealey-Fitzgerald (Llanidloes High School)" userId="S::eale-fitzs@hwbcymru.net::3ad72478-5162-47dc-ae0d-172eaeb95f5a" providerId="AD" clId="Web-{30B524EA-8B55-A8FF-E4C4-F6E6A4DA7E8B}" dt="2020-11-11T10:36:49.489" v="6"/>
        <pc:sldMkLst>
          <pc:docMk/>
          <pc:sldMk cId="1769331141" sldId="263"/>
        </pc:sldMkLst>
        <pc:picChg chg="mod">
          <ac:chgData name="S Ealey-Fitzgerald (Llanidloes High School)" userId="S::eale-fitzs@hwbcymru.net::3ad72478-5162-47dc-ae0d-172eaeb95f5a" providerId="AD" clId="Web-{30B524EA-8B55-A8FF-E4C4-F6E6A4DA7E8B}" dt="2020-11-11T10:36:49.489" v="6"/>
          <ac:picMkLst>
            <pc:docMk/>
            <pc:sldMk cId="1769331141" sldId="263"/>
            <ac:picMk id="20" creationId="{00000000-0000-0000-0000-000000000000}"/>
          </ac:picMkLst>
        </pc:picChg>
      </pc:sldChg>
    </pc:docChg>
  </pc:docChgLst>
  <pc:docChgLst>
    <pc:chgData name="S Ealey-Fitzgerald (Llanidloes High School)" userId="3ad72478-5162-47dc-ae0d-172eaeb95f5a" providerId="ADAL" clId="{390ADF80-392D-4E4A-A5C7-0DCE15C85F48}"/>
    <pc:docChg chg="undo custSel delSld modSld">
      <pc:chgData name="S Ealey-Fitzgerald (Llanidloes High School)" userId="3ad72478-5162-47dc-ae0d-172eaeb95f5a" providerId="ADAL" clId="{390ADF80-392D-4E4A-A5C7-0DCE15C85F48}" dt="2020-11-09T17:45:53.717" v="1106" actId="20577"/>
      <pc:docMkLst>
        <pc:docMk/>
      </pc:docMkLst>
      <pc:sldChg chg="addSp delSp modSp">
        <pc:chgData name="S Ealey-Fitzgerald (Llanidloes High School)" userId="3ad72478-5162-47dc-ae0d-172eaeb95f5a" providerId="ADAL" clId="{390ADF80-392D-4E4A-A5C7-0DCE15C85F48}" dt="2020-11-09T17:35:57.283" v="172"/>
        <pc:sldMkLst>
          <pc:docMk/>
          <pc:sldMk cId="3734439119" sldId="257"/>
        </pc:sldMkLst>
        <pc:spChg chg="mod">
          <ac:chgData name="S Ealey-Fitzgerald (Llanidloes High School)" userId="3ad72478-5162-47dc-ae0d-172eaeb95f5a" providerId="ADAL" clId="{390ADF80-392D-4E4A-A5C7-0DCE15C85F48}" dt="2020-11-09T17:35:46.016" v="170" actId="255"/>
          <ac:spMkLst>
            <pc:docMk/>
            <pc:sldMk cId="3734439119" sldId="257"/>
            <ac:spMk id="3" creationId="{29B3BA2B-4548-46A3-9757-49B88C55F227}"/>
          </ac:spMkLst>
        </pc:spChg>
        <pc:spChg chg="del">
          <ac:chgData name="S Ealey-Fitzgerald (Llanidloes High School)" userId="3ad72478-5162-47dc-ae0d-172eaeb95f5a" providerId="ADAL" clId="{390ADF80-392D-4E4A-A5C7-0DCE15C85F48}" dt="2020-11-09T17:34:49.439" v="162" actId="478"/>
          <ac:spMkLst>
            <pc:docMk/>
            <pc:sldMk cId="3734439119" sldId="257"/>
            <ac:spMk id="10" creationId="{C7DC7D0A-60DC-480D-BC3A-F59E89CF9D47}"/>
          </ac:spMkLst>
        </pc:spChg>
        <pc:spChg chg="del">
          <ac:chgData name="S Ealey-Fitzgerald (Llanidloes High School)" userId="3ad72478-5162-47dc-ae0d-172eaeb95f5a" providerId="ADAL" clId="{390ADF80-392D-4E4A-A5C7-0DCE15C85F48}" dt="2020-11-09T17:34:49.439" v="162" actId="478"/>
          <ac:spMkLst>
            <pc:docMk/>
            <pc:sldMk cId="3734439119" sldId="257"/>
            <ac:spMk id="11" creationId="{7F5D0C2F-37B0-4DB7-B3E0-8A193500ADFD}"/>
          </ac:spMkLst>
        </pc:spChg>
        <pc:spChg chg="del">
          <ac:chgData name="S Ealey-Fitzgerald (Llanidloes High School)" userId="3ad72478-5162-47dc-ae0d-172eaeb95f5a" providerId="ADAL" clId="{390ADF80-392D-4E4A-A5C7-0DCE15C85F48}" dt="2020-11-09T17:34:53.093" v="163" actId="478"/>
          <ac:spMkLst>
            <pc:docMk/>
            <pc:sldMk cId="3734439119" sldId="257"/>
            <ac:spMk id="12" creationId="{57B1C859-C32D-48C4-801B-AF00BA27BDCC}"/>
          </ac:spMkLst>
        </pc:spChg>
        <pc:spChg chg="del">
          <ac:chgData name="S Ealey-Fitzgerald (Llanidloes High School)" userId="3ad72478-5162-47dc-ae0d-172eaeb95f5a" providerId="ADAL" clId="{390ADF80-392D-4E4A-A5C7-0DCE15C85F48}" dt="2020-11-09T17:34:49.439" v="162" actId="478"/>
          <ac:spMkLst>
            <pc:docMk/>
            <pc:sldMk cId="3734439119" sldId="257"/>
            <ac:spMk id="13" creationId="{42239A6E-58BF-469F-AFDE-826A764A02C2}"/>
          </ac:spMkLst>
        </pc:spChg>
        <pc:spChg chg="del">
          <ac:chgData name="S Ealey-Fitzgerald (Llanidloes High School)" userId="3ad72478-5162-47dc-ae0d-172eaeb95f5a" providerId="ADAL" clId="{390ADF80-392D-4E4A-A5C7-0DCE15C85F48}" dt="2020-11-09T17:34:49.439" v="162" actId="478"/>
          <ac:spMkLst>
            <pc:docMk/>
            <pc:sldMk cId="3734439119" sldId="257"/>
            <ac:spMk id="14" creationId="{121AA909-7987-48D4-A7E0-D2BF857A1A0B}"/>
          </ac:spMkLst>
        </pc:spChg>
        <pc:spChg chg="del">
          <ac:chgData name="S Ealey-Fitzgerald (Llanidloes High School)" userId="3ad72478-5162-47dc-ae0d-172eaeb95f5a" providerId="ADAL" clId="{390ADF80-392D-4E4A-A5C7-0DCE15C85F48}" dt="2020-11-09T17:34:49.439" v="162" actId="478"/>
          <ac:spMkLst>
            <pc:docMk/>
            <pc:sldMk cId="3734439119" sldId="257"/>
            <ac:spMk id="15" creationId="{9B86F9D8-9FFE-4615-A028-6620BEAF47D3}"/>
          </ac:spMkLst>
        </pc:spChg>
        <pc:spChg chg="del mod">
          <ac:chgData name="S Ealey-Fitzgerald (Llanidloes High School)" userId="3ad72478-5162-47dc-ae0d-172eaeb95f5a" providerId="ADAL" clId="{390ADF80-392D-4E4A-A5C7-0DCE15C85F48}" dt="2020-11-09T17:34:49.439" v="162" actId="478"/>
          <ac:spMkLst>
            <pc:docMk/>
            <pc:sldMk cId="3734439119" sldId="257"/>
            <ac:spMk id="16" creationId="{F9C6573F-0CB2-40A6-9EAF-E4BE2700AAC8}"/>
          </ac:spMkLst>
        </pc:spChg>
        <pc:spChg chg="del">
          <ac:chgData name="S Ealey-Fitzgerald (Llanidloes High School)" userId="3ad72478-5162-47dc-ae0d-172eaeb95f5a" providerId="ADAL" clId="{390ADF80-392D-4E4A-A5C7-0DCE15C85F48}" dt="2020-11-09T17:34:49.439" v="162" actId="478"/>
          <ac:spMkLst>
            <pc:docMk/>
            <pc:sldMk cId="3734439119" sldId="257"/>
            <ac:spMk id="17" creationId="{26163ABF-1031-40FD-80D4-4416B1D95505}"/>
          </ac:spMkLst>
        </pc:spChg>
        <pc:spChg chg="del">
          <ac:chgData name="S Ealey-Fitzgerald (Llanidloes High School)" userId="3ad72478-5162-47dc-ae0d-172eaeb95f5a" providerId="ADAL" clId="{390ADF80-392D-4E4A-A5C7-0DCE15C85F48}" dt="2020-11-09T17:34:49.439" v="162" actId="478"/>
          <ac:spMkLst>
            <pc:docMk/>
            <pc:sldMk cId="3734439119" sldId="257"/>
            <ac:spMk id="19" creationId="{182E898C-A916-4E34-B6FE-867EFA1A4EE2}"/>
          </ac:spMkLst>
        </pc:spChg>
        <pc:spChg chg="del mod">
          <ac:chgData name="S Ealey-Fitzgerald (Llanidloes High School)" userId="3ad72478-5162-47dc-ae0d-172eaeb95f5a" providerId="ADAL" clId="{390ADF80-392D-4E4A-A5C7-0DCE15C85F48}" dt="2020-11-09T17:34:58.229" v="165" actId="478"/>
          <ac:spMkLst>
            <pc:docMk/>
            <pc:sldMk cId="3734439119" sldId="257"/>
            <ac:spMk id="20" creationId="{331762A4-2762-4317-9302-0812079D29BF}"/>
          </ac:spMkLst>
        </pc:spChg>
        <pc:spChg chg="del">
          <ac:chgData name="S Ealey-Fitzgerald (Llanidloes High School)" userId="3ad72478-5162-47dc-ae0d-172eaeb95f5a" providerId="ADAL" clId="{390ADF80-392D-4E4A-A5C7-0DCE15C85F48}" dt="2020-11-09T17:35:00.276" v="166" actId="478"/>
          <ac:spMkLst>
            <pc:docMk/>
            <pc:sldMk cId="3734439119" sldId="257"/>
            <ac:spMk id="21" creationId="{452D24E9-1917-40FF-8768-C07AA68D09B3}"/>
          </ac:spMkLst>
        </pc:spChg>
        <pc:spChg chg="add mod">
          <ac:chgData name="S Ealey-Fitzgerald (Llanidloes High School)" userId="3ad72478-5162-47dc-ae0d-172eaeb95f5a" providerId="ADAL" clId="{390ADF80-392D-4E4A-A5C7-0DCE15C85F48}" dt="2020-11-09T17:35:57.283" v="172"/>
          <ac:spMkLst>
            <pc:docMk/>
            <pc:sldMk cId="3734439119" sldId="257"/>
            <ac:spMk id="22" creationId="{6BB7216F-3F6F-42F0-A2D3-5D0FA27F1FFE}"/>
          </ac:spMkLst>
        </pc:spChg>
      </pc:sldChg>
      <pc:sldChg chg="del">
        <pc:chgData name="S Ealey-Fitzgerald (Llanidloes High School)" userId="3ad72478-5162-47dc-ae0d-172eaeb95f5a" providerId="ADAL" clId="{390ADF80-392D-4E4A-A5C7-0DCE15C85F48}" dt="2020-11-09T17:38:14.710" v="173" actId="2696"/>
        <pc:sldMkLst>
          <pc:docMk/>
          <pc:sldMk cId="286613847" sldId="259"/>
        </pc:sldMkLst>
      </pc:sldChg>
      <pc:sldChg chg="delSp modSp">
        <pc:chgData name="S Ealey-Fitzgerald (Llanidloes High School)" userId="3ad72478-5162-47dc-ae0d-172eaeb95f5a" providerId="ADAL" clId="{390ADF80-392D-4E4A-A5C7-0DCE15C85F48}" dt="2020-11-09T17:45:53.717" v="1106" actId="20577"/>
        <pc:sldMkLst>
          <pc:docMk/>
          <pc:sldMk cId="2776013363" sldId="260"/>
        </pc:sldMkLst>
        <pc:spChg chg="mod">
          <ac:chgData name="S Ealey-Fitzgerald (Llanidloes High School)" userId="3ad72478-5162-47dc-ae0d-172eaeb95f5a" providerId="ADAL" clId="{390ADF80-392D-4E4A-A5C7-0DCE15C85F48}" dt="2020-11-09T17:38:46.145" v="174" actId="20577"/>
          <ac:spMkLst>
            <pc:docMk/>
            <pc:sldMk cId="2776013363" sldId="260"/>
            <ac:spMk id="2" creationId="{C0C1F1AB-3831-488E-8F39-11857F7BD882}"/>
          </ac:spMkLst>
        </pc:spChg>
        <pc:spChg chg="del mod">
          <ac:chgData name="S Ealey-Fitzgerald (Llanidloes High School)" userId="3ad72478-5162-47dc-ae0d-172eaeb95f5a" providerId="ADAL" clId="{390ADF80-392D-4E4A-A5C7-0DCE15C85F48}" dt="2020-11-09T17:38:57.799" v="177" actId="478"/>
          <ac:spMkLst>
            <pc:docMk/>
            <pc:sldMk cId="2776013363" sldId="260"/>
            <ac:spMk id="3" creationId="{30AB0B3A-F1C4-462C-96C9-AFDEB66A5124}"/>
          </ac:spMkLst>
        </pc:spChg>
        <pc:spChg chg="mod">
          <ac:chgData name="S Ealey-Fitzgerald (Llanidloes High School)" userId="3ad72478-5162-47dc-ae0d-172eaeb95f5a" providerId="ADAL" clId="{390ADF80-392D-4E4A-A5C7-0DCE15C85F48}" dt="2020-11-09T17:45:53.717" v="1106" actId="20577"/>
          <ac:spMkLst>
            <pc:docMk/>
            <pc:sldMk cId="2776013363" sldId="260"/>
            <ac:spMk id="5" creationId="{00000000-0000-0000-0000-000000000000}"/>
          </ac:spMkLst>
        </pc:spChg>
      </pc:sldChg>
      <pc:sldChg chg="modSp">
        <pc:chgData name="S Ealey-Fitzgerald (Llanidloes High School)" userId="3ad72478-5162-47dc-ae0d-172eaeb95f5a" providerId="ADAL" clId="{390ADF80-392D-4E4A-A5C7-0DCE15C85F48}" dt="2020-11-09T17:34:07.175" v="160" actId="12"/>
        <pc:sldMkLst>
          <pc:docMk/>
          <pc:sldMk cId="2886877484" sldId="261"/>
        </pc:sldMkLst>
        <pc:spChg chg="mod">
          <ac:chgData name="S Ealey-Fitzgerald (Llanidloes High School)" userId="3ad72478-5162-47dc-ae0d-172eaeb95f5a" providerId="ADAL" clId="{390ADF80-392D-4E4A-A5C7-0DCE15C85F48}" dt="2020-11-09T17:32:55.268" v="148" actId="20577"/>
          <ac:spMkLst>
            <pc:docMk/>
            <pc:sldMk cId="2886877484" sldId="261"/>
            <ac:spMk id="2" creationId="{ED2505A3-80AE-480F-8326-569A76930019}"/>
          </ac:spMkLst>
        </pc:spChg>
        <pc:spChg chg="mod">
          <ac:chgData name="S Ealey-Fitzgerald (Llanidloes High School)" userId="3ad72478-5162-47dc-ae0d-172eaeb95f5a" providerId="ADAL" clId="{390ADF80-392D-4E4A-A5C7-0DCE15C85F48}" dt="2020-11-09T17:34:07.175" v="160" actId="12"/>
          <ac:spMkLst>
            <pc:docMk/>
            <pc:sldMk cId="2886877484" sldId="261"/>
            <ac:spMk id="7" creationId="{F030480C-68B0-461E-8137-514EF124CC08}"/>
          </ac:spMkLst>
        </pc:spChg>
      </pc:sldChg>
      <pc:sldChg chg="delSp modSp">
        <pc:chgData name="S Ealey-Fitzgerald (Llanidloes High School)" userId="3ad72478-5162-47dc-ae0d-172eaeb95f5a" providerId="ADAL" clId="{390ADF80-392D-4E4A-A5C7-0DCE15C85F48}" dt="2020-11-09T17:30:10.318" v="131" actId="20577"/>
        <pc:sldMkLst>
          <pc:docMk/>
          <pc:sldMk cId="2014369362" sldId="262"/>
        </pc:sldMkLst>
        <pc:spChg chg="mod">
          <ac:chgData name="S Ealey-Fitzgerald (Llanidloes High School)" userId="3ad72478-5162-47dc-ae0d-172eaeb95f5a" providerId="ADAL" clId="{390ADF80-392D-4E4A-A5C7-0DCE15C85F48}" dt="2020-11-09T17:28:45.460" v="94" actId="1076"/>
          <ac:spMkLst>
            <pc:docMk/>
            <pc:sldMk cId="2014369362" sldId="262"/>
            <ac:spMk id="2" creationId="{C0C1F1AB-3831-488E-8F39-11857F7BD882}"/>
          </ac:spMkLst>
        </pc:spChg>
        <pc:spChg chg="del">
          <ac:chgData name="S Ealey-Fitzgerald (Llanidloes High School)" userId="3ad72478-5162-47dc-ae0d-172eaeb95f5a" providerId="ADAL" clId="{390ADF80-392D-4E4A-A5C7-0DCE15C85F48}" dt="2020-11-09T17:28:53.036" v="96" actId="478"/>
          <ac:spMkLst>
            <pc:docMk/>
            <pc:sldMk cId="2014369362" sldId="262"/>
            <ac:spMk id="5" creationId="{A572C040-5631-409C-8D60-79B82C3CE0A0}"/>
          </ac:spMkLst>
        </pc:spChg>
        <pc:spChg chg="mod">
          <ac:chgData name="S Ealey-Fitzgerald (Llanidloes High School)" userId="3ad72478-5162-47dc-ae0d-172eaeb95f5a" providerId="ADAL" clId="{390ADF80-392D-4E4A-A5C7-0DCE15C85F48}" dt="2020-11-09T17:29:22.780" v="118" actId="1076"/>
          <ac:spMkLst>
            <pc:docMk/>
            <pc:sldMk cId="2014369362" sldId="262"/>
            <ac:spMk id="9" creationId="{DD7F3208-B8BD-4C4D-ADC7-B1A8632134D4}"/>
          </ac:spMkLst>
        </pc:spChg>
        <pc:spChg chg="mod">
          <ac:chgData name="S Ealey-Fitzgerald (Llanidloes High School)" userId="3ad72478-5162-47dc-ae0d-172eaeb95f5a" providerId="ADAL" clId="{390ADF80-392D-4E4A-A5C7-0DCE15C85F48}" dt="2020-11-09T17:30:05.024" v="128" actId="20577"/>
          <ac:spMkLst>
            <pc:docMk/>
            <pc:sldMk cId="2014369362" sldId="262"/>
            <ac:spMk id="13" creationId="{DD7F3208-B8BD-4C4D-ADC7-B1A8632134D4}"/>
          </ac:spMkLst>
        </pc:spChg>
        <pc:spChg chg="del">
          <ac:chgData name="S Ealey-Fitzgerald (Llanidloes High School)" userId="3ad72478-5162-47dc-ae0d-172eaeb95f5a" providerId="ADAL" clId="{390ADF80-392D-4E4A-A5C7-0DCE15C85F48}" dt="2020-11-09T17:26:57.195" v="52" actId="478"/>
          <ac:spMkLst>
            <pc:docMk/>
            <pc:sldMk cId="2014369362" sldId="262"/>
            <ac:spMk id="15" creationId="{A572C040-5631-409C-8D60-79B82C3CE0A0}"/>
          </ac:spMkLst>
        </pc:spChg>
        <pc:spChg chg="mod">
          <ac:chgData name="S Ealey-Fitzgerald (Llanidloes High School)" userId="3ad72478-5162-47dc-ae0d-172eaeb95f5a" providerId="ADAL" clId="{390ADF80-392D-4E4A-A5C7-0DCE15C85F48}" dt="2020-11-09T17:30:07.199" v="129" actId="20577"/>
          <ac:spMkLst>
            <pc:docMk/>
            <pc:sldMk cId="2014369362" sldId="262"/>
            <ac:spMk id="16" creationId="{DD7F3208-B8BD-4C4D-ADC7-B1A8632134D4}"/>
          </ac:spMkLst>
        </pc:spChg>
        <pc:spChg chg="mod">
          <ac:chgData name="S Ealey-Fitzgerald (Llanidloes High School)" userId="3ad72478-5162-47dc-ae0d-172eaeb95f5a" providerId="ADAL" clId="{390ADF80-392D-4E4A-A5C7-0DCE15C85F48}" dt="2020-11-09T17:30:10.318" v="131" actId="20577"/>
          <ac:spMkLst>
            <pc:docMk/>
            <pc:sldMk cId="2014369362" sldId="262"/>
            <ac:spMk id="17" creationId="{DD7F3208-B8BD-4C4D-ADC7-B1A8632134D4}"/>
          </ac:spMkLst>
        </pc:spChg>
        <pc:spChg chg="mod">
          <ac:chgData name="S Ealey-Fitzgerald (Llanidloes High School)" userId="3ad72478-5162-47dc-ae0d-172eaeb95f5a" providerId="ADAL" clId="{390ADF80-392D-4E4A-A5C7-0DCE15C85F48}" dt="2020-11-09T17:29:35.564" v="121" actId="1076"/>
          <ac:spMkLst>
            <pc:docMk/>
            <pc:sldMk cId="2014369362" sldId="262"/>
            <ac:spMk id="18" creationId="{00000000-0000-0000-0000-000000000000}"/>
          </ac:spMkLst>
        </pc:spChg>
        <pc:spChg chg="mod">
          <ac:chgData name="S Ealey-Fitzgerald (Llanidloes High School)" userId="3ad72478-5162-47dc-ae0d-172eaeb95f5a" providerId="ADAL" clId="{390ADF80-392D-4E4A-A5C7-0DCE15C85F48}" dt="2020-11-09T17:29:33.292" v="120" actId="1076"/>
          <ac:spMkLst>
            <pc:docMk/>
            <pc:sldMk cId="2014369362" sldId="262"/>
            <ac:spMk id="19" creationId="{00000000-0000-0000-0000-000000000000}"/>
          </ac:spMkLst>
        </pc:spChg>
        <pc:spChg chg="mod">
          <ac:chgData name="S Ealey-Fitzgerald (Llanidloes High School)" userId="3ad72478-5162-47dc-ae0d-172eaeb95f5a" providerId="ADAL" clId="{390ADF80-392D-4E4A-A5C7-0DCE15C85F48}" dt="2020-11-09T17:29:45.283" v="122" actId="1076"/>
          <ac:spMkLst>
            <pc:docMk/>
            <pc:sldMk cId="2014369362" sldId="262"/>
            <ac:spMk id="20" creationId="{2514501C-7794-49F9-A8C2-E5A4C23842CE}"/>
          </ac:spMkLst>
        </pc:spChg>
      </pc:sldChg>
    </pc:docChg>
  </pc:docChgLst>
  <pc:docChgLst>
    <pc:chgData name="S Ealey-Fitzgerald (Llanidloes High School)" userId="S::eale-fitzs@hwbcymru.net::3ad72478-5162-47dc-ae0d-172eaeb95f5a" providerId="AD" clId="Web-{BE7824B9-99F0-1334-CD52-8769BD52B0DB}"/>
    <pc:docChg chg="modSld">
      <pc:chgData name="S Ealey-Fitzgerald (Llanidloes High School)" userId="S::eale-fitzs@hwbcymru.net::3ad72478-5162-47dc-ae0d-172eaeb95f5a" providerId="AD" clId="Web-{BE7824B9-99F0-1334-CD52-8769BD52B0DB}" dt="2020-11-11T09:20:50.227" v="428" actId="1076"/>
      <pc:docMkLst>
        <pc:docMk/>
      </pc:docMkLst>
      <pc:sldChg chg="modSp">
        <pc:chgData name="S Ealey-Fitzgerald (Llanidloes High School)" userId="S::eale-fitzs@hwbcymru.net::3ad72478-5162-47dc-ae0d-172eaeb95f5a" providerId="AD" clId="Web-{BE7824B9-99F0-1334-CD52-8769BD52B0DB}" dt="2020-11-11T09:14:42.834" v="0" actId="14100"/>
        <pc:sldMkLst>
          <pc:docMk/>
          <pc:sldMk cId="3734439119" sldId="257"/>
        </pc:sldMkLst>
        <pc:picChg chg="mod">
          <ac:chgData name="S Ealey-Fitzgerald (Llanidloes High School)" userId="S::eale-fitzs@hwbcymru.net::3ad72478-5162-47dc-ae0d-172eaeb95f5a" providerId="AD" clId="Web-{BE7824B9-99F0-1334-CD52-8769BD52B0DB}" dt="2020-11-11T09:14:42.834" v="0" actId="14100"/>
          <ac:picMkLst>
            <pc:docMk/>
            <pc:sldMk cId="3734439119" sldId="257"/>
            <ac:picMk id="9" creationId="{E9BAB272-65EA-4021-8F91-7C186E427056}"/>
          </ac:picMkLst>
        </pc:picChg>
      </pc:sldChg>
      <pc:sldChg chg="modSp">
        <pc:chgData name="S Ealey-Fitzgerald (Llanidloes High School)" userId="S::eale-fitzs@hwbcymru.net::3ad72478-5162-47dc-ae0d-172eaeb95f5a" providerId="AD" clId="Web-{BE7824B9-99F0-1334-CD52-8769BD52B0DB}" dt="2020-11-11T09:20:50.227" v="428" actId="1076"/>
        <pc:sldMkLst>
          <pc:docMk/>
          <pc:sldMk cId="2886877484" sldId="261"/>
        </pc:sldMkLst>
        <pc:spChg chg="mod">
          <ac:chgData name="S Ealey-Fitzgerald (Llanidloes High School)" userId="S::eale-fitzs@hwbcymru.net::3ad72478-5162-47dc-ae0d-172eaeb95f5a" providerId="AD" clId="Web-{BE7824B9-99F0-1334-CD52-8769BD52B0DB}" dt="2020-11-11T09:20:50.227" v="428" actId="1076"/>
          <ac:spMkLst>
            <pc:docMk/>
            <pc:sldMk cId="2886877484" sldId="261"/>
            <ac:spMk id="7" creationId="{F030480C-68B0-461E-8137-514EF124CC08}"/>
          </ac:spMkLst>
        </pc:spChg>
      </pc:sldChg>
      <pc:sldChg chg="modSp">
        <pc:chgData name="S Ealey-Fitzgerald (Llanidloes High School)" userId="S::eale-fitzs@hwbcymru.net::3ad72478-5162-47dc-ae0d-172eaeb95f5a" providerId="AD" clId="Web-{BE7824B9-99F0-1334-CD52-8769BD52B0DB}" dt="2020-11-11T09:20:31.039" v="426" actId="20577"/>
        <pc:sldMkLst>
          <pc:docMk/>
          <pc:sldMk cId="1769331141" sldId="263"/>
        </pc:sldMkLst>
        <pc:spChg chg="mod">
          <ac:chgData name="S Ealey-Fitzgerald (Llanidloes High School)" userId="S::eale-fitzs@hwbcymru.net::3ad72478-5162-47dc-ae0d-172eaeb95f5a" providerId="AD" clId="Web-{BE7824B9-99F0-1334-CD52-8769BD52B0DB}" dt="2020-11-11T09:20:31.039" v="426" actId="20577"/>
          <ac:spMkLst>
            <pc:docMk/>
            <pc:sldMk cId="1769331141" sldId="263"/>
            <ac:spMk id="22" creationId="{6BB7216F-3F6F-42F0-A2D3-5D0FA27F1FFE}"/>
          </ac:spMkLst>
        </pc:spChg>
      </pc:sldChg>
    </pc:docChg>
  </pc:docChgLst>
  <pc:docChgLst>
    <pc:chgData name="S Ealey-Fitzgerald (Llanidloes High School)" userId="S::eale-fitzs@hwbcymru.net::3ad72478-5162-47dc-ae0d-172eaeb95f5a" providerId="AD" clId="Web-{FC058CD8-B111-48EA-82B0-565010C8D890}"/>
    <pc:docChg chg="addSld modSld">
      <pc:chgData name="S Ealey-Fitzgerald (Llanidloes High School)" userId="S::eale-fitzs@hwbcymru.net::3ad72478-5162-47dc-ae0d-172eaeb95f5a" providerId="AD" clId="Web-{FC058CD8-B111-48EA-82B0-565010C8D890}" dt="2020-11-10T12:21:55.950" v="278" actId="20577"/>
      <pc:docMkLst>
        <pc:docMk/>
      </pc:docMkLst>
      <pc:sldChg chg="modSp">
        <pc:chgData name="S Ealey-Fitzgerald (Llanidloes High School)" userId="S::eale-fitzs@hwbcymru.net::3ad72478-5162-47dc-ae0d-172eaeb95f5a" providerId="AD" clId="Web-{FC058CD8-B111-48EA-82B0-565010C8D890}" dt="2020-11-10T12:09:35.350" v="22" actId="14100"/>
        <pc:sldMkLst>
          <pc:docMk/>
          <pc:sldMk cId="3734439119" sldId="257"/>
        </pc:sldMkLst>
        <pc:spChg chg="mod">
          <ac:chgData name="S Ealey-Fitzgerald (Llanidloes High School)" userId="S::eale-fitzs@hwbcymru.net::3ad72478-5162-47dc-ae0d-172eaeb95f5a" providerId="AD" clId="Web-{FC058CD8-B111-48EA-82B0-565010C8D890}" dt="2020-11-10T12:09:07.162" v="20" actId="20577"/>
          <ac:spMkLst>
            <pc:docMk/>
            <pc:sldMk cId="3734439119" sldId="257"/>
            <ac:spMk id="3" creationId="{29B3BA2B-4548-46A3-9757-49B88C55F227}"/>
          </ac:spMkLst>
        </pc:spChg>
        <pc:spChg chg="mod">
          <ac:chgData name="S Ealey-Fitzgerald (Llanidloes High School)" userId="S::eale-fitzs@hwbcymru.net::3ad72478-5162-47dc-ae0d-172eaeb95f5a" providerId="AD" clId="Web-{FC058CD8-B111-48EA-82B0-565010C8D890}" dt="2020-11-10T12:09:35.350" v="22" actId="14100"/>
          <ac:spMkLst>
            <pc:docMk/>
            <pc:sldMk cId="3734439119" sldId="257"/>
            <ac:spMk id="22" creationId="{6BB7216F-3F6F-42F0-A2D3-5D0FA27F1FFE}"/>
          </ac:spMkLst>
        </pc:spChg>
      </pc:sldChg>
      <pc:sldChg chg="modSp">
        <pc:chgData name="S Ealey-Fitzgerald (Llanidloes High School)" userId="S::eale-fitzs@hwbcymru.net::3ad72478-5162-47dc-ae0d-172eaeb95f5a" providerId="AD" clId="Web-{FC058CD8-B111-48EA-82B0-565010C8D890}" dt="2020-11-10T12:11:14.041" v="106" actId="20577"/>
        <pc:sldMkLst>
          <pc:docMk/>
          <pc:sldMk cId="3874650096" sldId="258"/>
        </pc:sldMkLst>
        <pc:spChg chg="mod">
          <ac:chgData name="S Ealey-Fitzgerald (Llanidloes High School)" userId="S::eale-fitzs@hwbcymru.net::3ad72478-5162-47dc-ae0d-172eaeb95f5a" providerId="AD" clId="Web-{FC058CD8-B111-48EA-82B0-565010C8D890}" dt="2020-11-10T12:11:14.041" v="106" actId="20577"/>
          <ac:spMkLst>
            <pc:docMk/>
            <pc:sldMk cId="3874650096" sldId="258"/>
            <ac:spMk id="17" creationId="{DD7F3208-B8BD-4C4D-ADC7-B1A8632134D4}"/>
          </ac:spMkLst>
        </pc:spChg>
      </pc:sldChg>
      <pc:sldChg chg="modSp">
        <pc:chgData name="S Ealey-Fitzgerald (Llanidloes High School)" userId="S::eale-fitzs@hwbcymru.net::3ad72478-5162-47dc-ae0d-172eaeb95f5a" providerId="AD" clId="Web-{FC058CD8-B111-48EA-82B0-565010C8D890}" dt="2020-11-10T12:15:21.188" v="149" actId="20577"/>
        <pc:sldMkLst>
          <pc:docMk/>
          <pc:sldMk cId="2776013363" sldId="260"/>
        </pc:sldMkLst>
        <pc:spChg chg="mod">
          <ac:chgData name="S Ealey-Fitzgerald (Llanidloes High School)" userId="S::eale-fitzs@hwbcymru.net::3ad72478-5162-47dc-ae0d-172eaeb95f5a" providerId="AD" clId="Web-{FC058CD8-B111-48EA-82B0-565010C8D890}" dt="2020-11-10T12:15:21.188" v="149" actId="20577"/>
          <ac:spMkLst>
            <pc:docMk/>
            <pc:sldMk cId="2776013363" sldId="260"/>
            <ac:spMk id="5" creationId="{00000000-0000-0000-0000-000000000000}"/>
          </ac:spMkLst>
        </pc:spChg>
      </pc:sldChg>
      <pc:sldChg chg="modSp">
        <pc:chgData name="S Ealey-Fitzgerald (Llanidloes High School)" userId="S::eale-fitzs@hwbcymru.net::3ad72478-5162-47dc-ae0d-172eaeb95f5a" providerId="AD" clId="Web-{FC058CD8-B111-48EA-82B0-565010C8D890}" dt="2020-11-10T12:10:47.743" v="103" actId="1076"/>
        <pc:sldMkLst>
          <pc:docMk/>
          <pc:sldMk cId="2886877484" sldId="261"/>
        </pc:sldMkLst>
        <pc:spChg chg="mod">
          <ac:chgData name="S Ealey-Fitzgerald (Llanidloes High School)" userId="S::eale-fitzs@hwbcymru.net::3ad72478-5162-47dc-ae0d-172eaeb95f5a" providerId="AD" clId="Web-{FC058CD8-B111-48EA-82B0-565010C8D890}" dt="2020-11-10T12:10:41.571" v="99" actId="20577"/>
          <ac:spMkLst>
            <pc:docMk/>
            <pc:sldMk cId="2886877484" sldId="261"/>
            <ac:spMk id="7" creationId="{F030480C-68B0-461E-8137-514EF124CC08}"/>
          </ac:spMkLst>
        </pc:spChg>
        <pc:spChg chg="mod">
          <ac:chgData name="S Ealey-Fitzgerald (Llanidloes High School)" userId="S::eale-fitzs@hwbcymru.net::3ad72478-5162-47dc-ae0d-172eaeb95f5a" providerId="AD" clId="Web-{FC058CD8-B111-48EA-82B0-565010C8D890}" dt="2020-11-10T12:10:47.743" v="103" actId="1076"/>
          <ac:spMkLst>
            <pc:docMk/>
            <pc:sldMk cId="2886877484" sldId="261"/>
            <ac:spMk id="10" creationId="{C7DC7D0A-60DC-480D-BC3A-F59E89CF9D47}"/>
          </ac:spMkLst>
        </pc:spChg>
        <pc:spChg chg="mod">
          <ac:chgData name="S Ealey-Fitzgerald (Llanidloes High School)" userId="S::eale-fitzs@hwbcymru.net::3ad72478-5162-47dc-ae0d-172eaeb95f5a" providerId="AD" clId="Web-{FC058CD8-B111-48EA-82B0-565010C8D890}" dt="2020-11-10T12:10:44.852" v="102" actId="1076"/>
          <ac:spMkLst>
            <pc:docMk/>
            <pc:sldMk cId="2886877484" sldId="261"/>
            <ac:spMk id="17" creationId="{26163ABF-1031-40FD-80D4-4416B1D95505}"/>
          </ac:spMkLst>
        </pc:spChg>
      </pc:sldChg>
      <pc:sldChg chg="addSp modSp add replId">
        <pc:chgData name="S Ealey-Fitzgerald (Llanidloes High School)" userId="S::eale-fitzs@hwbcymru.net::3ad72478-5162-47dc-ae0d-172eaeb95f5a" providerId="AD" clId="Web-{FC058CD8-B111-48EA-82B0-565010C8D890}" dt="2020-11-10T12:21:55.950" v="277" actId="20577"/>
        <pc:sldMkLst>
          <pc:docMk/>
          <pc:sldMk cId="1769331141" sldId="263"/>
        </pc:sldMkLst>
        <pc:spChg chg="mod">
          <ac:chgData name="S Ealey-Fitzgerald (Llanidloes High School)" userId="S::eale-fitzs@hwbcymru.net::3ad72478-5162-47dc-ae0d-172eaeb95f5a" providerId="AD" clId="Web-{FC058CD8-B111-48EA-82B0-565010C8D890}" dt="2020-11-10T12:20:01.681" v="171" actId="20577"/>
          <ac:spMkLst>
            <pc:docMk/>
            <pc:sldMk cId="1769331141" sldId="263"/>
            <ac:spMk id="2" creationId="{ED2505A3-80AE-480F-8326-569A76930019}"/>
          </ac:spMkLst>
        </pc:spChg>
        <pc:spChg chg="mod">
          <ac:chgData name="S Ealey-Fitzgerald (Llanidloes High School)" userId="S::eale-fitzs@hwbcymru.net::3ad72478-5162-47dc-ae0d-172eaeb95f5a" providerId="AD" clId="Web-{FC058CD8-B111-48EA-82B0-565010C8D890}" dt="2020-11-10T12:20:59.292" v="211" actId="20577"/>
          <ac:spMkLst>
            <pc:docMk/>
            <pc:sldMk cId="1769331141" sldId="263"/>
            <ac:spMk id="3" creationId="{29B3BA2B-4548-46A3-9757-49B88C55F227}"/>
          </ac:spMkLst>
        </pc:spChg>
        <pc:spChg chg="mod">
          <ac:chgData name="S Ealey-Fitzgerald (Llanidloes High School)" userId="S::eale-fitzs@hwbcymru.net::3ad72478-5162-47dc-ae0d-172eaeb95f5a" providerId="AD" clId="Web-{FC058CD8-B111-48EA-82B0-565010C8D890}" dt="2020-11-10T12:21:55.950" v="277" actId="20577"/>
          <ac:spMkLst>
            <pc:docMk/>
            <pc:sldMk cId="1769331141" sldId="263"/>
            <ac:spMk id="22" creationId="{6BB7216F-3F6F-42F0-A2D3-5D0FA27F1FFE}"/>
          </ac:spMkLst>
        </pc:spChg>
        <pc:graphicFrameChg chg="add mod modGraphic">
          <ac:chgData name="S Ealey-Fitzgerald (Llanidloes High School)" userId="S::eale-fitzs@hwbcymru.net::3ad72478-5162-47dc-ae0d-172eaeb95f5a" providerId="AD" clId="Web-{FC058CD8-B111-48EA-82B0-565010C8D890}" dt="2020-11-10T12:21:10.964" v="215"/>
          <ac:graphicFrameMkLst>
            <pc:docMk/>
            <pc:sldMk cId="1769331141" sldId="263"/>
            <ac:graphicFrameMk id="6" creationId="{E44255A2-168F-420E-AB74-C6B670FB2A7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645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2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68763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20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280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6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27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8928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5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1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8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372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7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>
                <a:cs typeface="Calibri Light"/>
              </a:rPr>
              <a:t>PHYSICS-A Level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4198906"/>
            <a:ext cx="8045373" cy="7422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cs typeface="Calibri"/>
              </a:rPr>
              <a:t>Mr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EALEY-fITZGERALD</a:t>
            </a:r>
            <a:endParaRPr lang="en-US" sz="1300" dirty="0"/>
          </a:p>
        </p:txBody>
      </p:sp>
      <p:pic>
        <p:nvPicPr>
          <p:cNvPr id="4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B57BE98B-F009-431A-BA43-58FC25889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75" y="5341640"/>
            <a:ext cx="639919" cy="829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CF580F-A92D-4D02-8CAE-70B23F26BB8F}"/>
              </a:ext>
            </a:extLst>
          </p:cNvPr>
          <p:cNvSpPr txBox="1"/>
          <p:nvPr/>
        </p:nvSpPr>
        <p:spPr>
          <a:xfrm>
            <a:off x="1398494" y="529486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err="1"/>
              <a:t>Ysgol</a:t>
            </a:r>
            <a:r>
              <a:rPr lang="en-US" dirty="0"/>
              <a:t> </a:t>
            </a:r>
            <a:r>
              <a:rPr lang="en-US" dirty="0" err="1"/>
              <a:t>Uwchradd</a:t>
            </a:r>
            <a:r>
              <a:rPr lang="en-US" dirty="0"/>
              <a:t> </a:t>
            </a:r>
          </a:p>
          <a:p>
            <a:pPr algn="l"/>
            <a:r>
              <a:rPr lang="en-GB" dirty="0"/>
              <a:t>Llanidloes</a:t>
            </a:r>
          </a:p>
          <a:p>
            <a:pPr algn="l"/>
            <a:r>
              <a:rPr lang="en-GB" dirty="0"/>
              <a:t>High School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42754" y="981635"/>
            <a:ext cx="740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Sixth Form Virtual Open Evening</a:t>
            </a:r>
            <a:endParaRPr lang="en-US" sz="3600" dirty="0"/>
          </a:p>
        </p:txBody>
      </p:sp>
      <p:pic>
        <p:nvPicPr>
          <p:cNvPr id="16" name="Audio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ransition spd="med" advTm="1343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5A3-80AE-480F-8326-569A76930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study physics?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3BA2B-4548-46A3-9757-49B88C55F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60867"/>
            <a:ext cx="7079522" cy="28835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600" dirty="0"/>
              <a:t>Physics is a “facilitating subject” - it is highly regarded whatever degree or career path you choose. It’s considered essential for science and engineering courses, so it keeps a lot of doors open for you. </a:t>
            </a:r>
          </a:p>
          <a:p>
            <a:r>
              <a:rPr lang="en-GB" sz="1600" dirty="0"/>
              <a:t>Physics opens these doors because of the skills and ways of thinking it teaches you. You’ll pick up skills that are valued in a huge range of careers </a:t>
            </a:r>
          </a:p>
          <a:p>
            <a:r>
              <a:rPr lang="en-GB" sz="1600" dirty="0"/>
              <a:t>You’ll become a critical and creative thinker, and a problem solver.</a:t>
            </a:r>
          </a:p>
          <a:p>
            <a:r>
              <a:rPr lang="en-US" altLang="en-US" sz="1600" dirty="0">
                <a:solidFill>
                  <a:srgbClr val="4C4C4C"/>
                </a:solidFill>
              </a:rPr>
              <a:t>You will develop skills in mathematical reasoning, theoretical deduction, experimentation and observations, computing, technology, materials and information theory.</a:t>
            </a:r>
            <a:endParaRPr lang="en-US" alt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</p:txBody>
      </p:sp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BAB272-65EA-4021-8F91-7C186E427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681" y="469900"/>
            <a:ext cx="3257656" cy="338903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BB7216F-3F6F-42F0-A2D3-5D0FA27F1FFE}"/>
              </a:ext>
            </a:extLst>
          </p:cNvPr>
          <p:cNvSpPr txBox="1"/>
          <p:nvPr/>
        </p:nvSpPr>
        <p:spPr>
          <a:xfrm>
            <a:off x="1251678" y="4563611"/>
            <a:ext cx="9520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  <a:p>
            <a:pPr>
              <a:lnSpc>
                <a:spcPct val="100000"/>
              </a:lnSpc>
              <a:buClrTx/>
            </a:pPr>
            <a:r>
              <a:rPr lang="en-US" altLang="en-US">
                <a:solidFill>
                  <a:srgbClr val="4C4C4C"/>
                </a:solidFill>
              </a:rPr>
              <a:t> As a result of these abilities, you will be sought after for a wide range of careers, including careers in finance, economics, statistics, engineering, computer science medicine, communications technology, space exploration and many other areas.</a:t>
            </a:r>
            <a:endParaRPr lang="en-US" altLang="en-US" dirty="0"/>
          </a:p>
        </p:txBody>
      </p:sp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800" end="17157.412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39119"/>
      </p:ext>
    </p:extLst>
  </p:cSld>
  <p:clrMapOvr>
    <a:masterClrMapping/>
  </p:clrMapOvr>
  <p:transition spd="med" advTm="4269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5A3-80AE-480F-8326-569A76930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344" y="230686"/>
            <a:ext cx="10178322" cy="1492132"/>
          </a:xfrm>
        </p:spPr>
        <p:txBody>
          <a:bodyPr/>
          <a:lstStyle/>
          <a:p>
            <a:pPr algn="r"/>
            <a:r>
              <a:rPr lang="en-GB" dirty="0"/>
              <a:t>What will I study?</a:t>
            </a:r>
            <a:endParaRPr lang="en-US" dirty="0"/>
          </a:p>
        </p:txBody>
      </p:sp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C7D0A-60DC-480D-BC3A-F59E89CF9D47}"/>
              </a:ext>
            </a:extLst>
          </p:cNvPr>
          <p:cNvSpPr/>
          <p:nvPr/>
        </p:nvSpPr>
        <p:spPr>
          <a:xfrm>
            <a:off x="3883469" y="4829664"/>
            <a:ext cx="2066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0000"/>
                </a:solidFill>
                <a:latin typeface="Agency FB" panose="020B0503020202020204" pitchFamily="34" charset="0"/>
              </a:rPr>
              <a:t>Astronomy and space</a:t>
            </a:r>
            <a:endParaRPr lang="en-GB" sz="2000" b="1" i="0" dirty="0">
              <a:solidFill>
                <a:srgbClr val="000000"/>
              </a:solidFill>
              <a:effectLst/>
              <a:latin typeface="Agency FB" panose="020B0503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D0C2F-37B0-4DB7-B3E0-8A193500ADFD}"/>
              </a:ext>
            </a:extLst>
          </p:cNvPr>
          <p:cNvSpPr/>
          <p:nvPr/>
        </p:nvSpPr>
        <p:spPr>
          <a:xfrm>
            <a:off x="3424082" y="5397078"/>
            <a:ext cx="3071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gency FB" panose="020B0503020202020204" pitchFamily="34" charset="0"/>
              </a:rPr>
              <a:t>Climate science and meteorology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B1C859-C32D-48C4-801B-AF00BA27BDCC}"/>
              </a:ext>
            </a:extLst>
          </p:cNvPr>
          <p:cNvSpPr/>
          <p:nvPr/>
        </p:nvSpPr>
        <p:spPr>
          <a:xfrm>
            <a:off x="8910659" y="6071692"/>
            <a:ext cx="10278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gency FB" panose="020B0503020202020204" pitchFamily="34" charset="0"/>
              </a:rPr>
              <a:t>Education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239A6E-58BF-469F-AFDE-826A764A02C2}"/>
              </a:ext>
            </a:extLst>
          </p:cNvPr>
          <p:cNvSpPr/>
          <p:nvPr/>
        </p:nvSpPr>
        <p:spPr>
          <a:xfrm>
            <a:off x="1742118" y="5106220"/>
            <a:ext cx="12073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0000"/>
                </a:solidFill>
                <a:latin typeface="Agency FB" panose="020B0503020202020204" pitchFamily="34" charset="0"/>
              </a:rPr>
              <a:t>Engineering</a:t>
            </a:r>
            <a:endParaRPr lang="en-GB" sz="2000" b="1" i="0" dirty="0">
              <a:solidFill>
                <a:srgbClr val="000000"/>
              </a:solidFill>
              <a:effectLst/>
              <a:latin typeface="Agency FB" panose="020B0503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1AA909-7987-48D4-A7E0-D2BF857A1A0B}"/>
              </a:ext>
            </a:extLst>
          </p:cNvPr>
          <p:cNvSpPr/>
          <p:nvPr/>
        </p:nvSpPr>
        <p:spPr>
          <a:xfrm>
            <a:off x="5232497" y="5870458"/>
            <a:ext cx="34884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0000"/>
                </a:solidFill>
                <a:latin typeface="Agency FB" panose="020B0503020202020204" pitchFamily="34" charset="0"/>
              </a:rPr>
              <a:t>Medical physics and digital healthcare</a:t>
            </a:r>
            <a:endParaRPr lang="en-GB" sz="2000" b="1" i="0" dirty="0">
              <a:solidFill>
                <a:srgbClr val="000000"/>
              </a:solidFill>
              <a:effectLst/>
              <a:latin typeface="Agency FB" panose="020B0503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86F9D8-9FFE-4615-A028-6620BEAF47D3}"/>
              </a:ext>
            </a:extLst>
          </p:cNvPr>
          <p:cNvSpPr/>
          <p:nvPr/>
        </p:nvSpPr>
        <p:spPr>
          <a:xfrm>
            <a:off x="1524008" y="5619242"/>
            <a:ext cx="17732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0000"/>
                </a:solidFill>
                <a:latin typeface="Agency FB" panose="020B0503020202020204" pitchFamily="34" charset="0"/>
              </a:rPr>
              <a:t>Renewable energy</a:t>
            </a:r>
            <a:endParaRPr lang="en-GB" sz="2000" b="1" i="0" dirty="0">
              <a:solidFill>
                <a:srgbClr val="000000"/>
              </a:solidFill>
              <a:effectLst/>
              <a:latin typeface="Agency FB" panose="020B0503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C6573F-0CB2-40A6-9EAF-E4BE2700AAC8}"/>
              </a:ext>
            </a:extLst>
          </p:cNvPr>
          <p:cNvSpPr/>
          <p:nvPr/>
        </p:nvSpPr>
        <p:spPr>
          <a:xfrm>
            <a:off x="8910659" y="5546389"/>
            <a:ext cx="15247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00000"/>
                </a:solidFill>
                <a:latin typeface="Agency FB" panose="020B0503020202020204" pitchFamily="34" charset="0"/>
              </a:rPr>
              <a:t>Robotics and AI</a:t>
            </a:r>
            <a:endParaRPr lang="en-GB" sz="2000" b="1" i="0" dirty="0">
              <a:solidFill>
                <a:srgbClr val="000000"/>
              </a:solidFill>
              <a:effectLst/>
              <a:latin typeface="Agency FB" panose="020B0503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163ABF-1031-40FD-80D4-4416B1D95505}"/>
              </a:ext>
            </a:extLst>
          </p:cNvPr>
          <p:cNvSpPr/>
          <p:nvPr/>
        </p:nvSpPr>
        <p:spPr>
          <a:xfrm>
            <a:off x="7592222" y="4935068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latin typeface="Agency FB" panose="020B0503020202020204" pitchFamily="34" charset="0"/>
              </a:rPr>
              <a:t>VFX and gaming</a:t>
            </a:r>
            <a:endParaRPr lang="en-GB" b="1" i="0" dirty="0">
              <a:solidFill>
                <a:srgbClr val="000000"/>
              </a:solidFill>
              <a:effectLst/>
              <a:latin typeface="Agency FB" panose="020B0503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2E898C-A916-4E34-B6FE-867EFA1A4EE2}"/>
              </a:ext>
            </a:extLst>
          </p:cNvPr>
          <p:cNvSpPr/>
          <p:nvPr/>
        </p:nvSpPr>
        <p:spPr>
          <a:xfrm>
            <a:off x="4446904" y="6225807"/>
            <a:ext cx="11657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A0A0A"/>
                </a:solidFill>
                <a:latin typeface="Agency FB" panose="020B0503020202020204" pitchFamily="34" charset="0"/>
              </a:rPr>
              <a:t>Journalism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1762A4-2762-4317-9302-0812079D29BF}"/>
              </a:ext>
            </a:extLst>
          </p:cNvPr>
          <p:cNvSpPr/>
          <p:nvPr/>
        </p:nvSpPr>
        <p:spPr>
          <a:xfrm>
            <a:off x="1595981" y="6126051"/>
            <a:ext cx="521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A0A0A"/>
                </a:solidFill>
                <a:latin typeface="Agency FB" panose="020B0503020202020204" pitchFamily="34" charset="0"/>
              </a:rPr>
              <a:t>Law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2D24E9-1917-40FF-8768-C07AA68D09B3}"/>
              </a:ext>
            </a:extLst>
          </p:cNvPr>
          <p:cNvSpPr/>
          <p:nvPr/>
        </p:nvSpPr>
        <p:spPr>
          <a:xfrm>
            <a:off x="3038139" y="6070513"/>
            <a:ext cx="8467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rgbClr val="0A0A0A"/>
                </a:solidFill>
                <a:latin typeface="Agency FB" panose="020B0503020202020204" pitchFamily="34" charset="0"/>
              </a:rPr>
              <a:t>Finance</a:t>
            </a:r>
          </a:p>
        </p:txBody>
      </p:sp>
      <p:pic>
        <p:nvPicPr>
          <p:cNvPr id="23" name="Picture 2" descr="Physics Graduate Career Destinations 2012-14">
            <a:extLst>
              <a:ext uri="{FF2B5EF4-FFF2-40B4-BE49-F238E27FC236}">
                <a16:creationId xmlns:a16="http://schemas.microsoft.com/office/drawing/2014/main" id="{EE50E183-AF4B-42C9-AA40-D0E446988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24" y="432138"/>
            <a:ext cx="3784439" cy="350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F030480C-68B0-461E-8137-514EF124CC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66615" y="1238324"/>
            <a:ext cx="692605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4C4C4C"/>
                </a:solidFill>
                <a:effectLst/>
                <a:latin typeface="+mn-lt"/>
              </a:rPr>
              <a:t>You will study the fundamentals of physics. These include quantum and classical mechanics, electromagnetism, statistical physics and thermodynamics, wave phenomena and the properties of matter.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4C4C4C"/>
                </a:solidFill>
                <a:effectLst/>
                <a:latin typeface="+mn-lt"/>
              </a:rPr>
              <a:t>You will also study atomic physics, nuclear and particle physics,</a:t>
            </a:r>
            <a:r>
              <a:rPr kumimoji="0" lang="en-US" altLang="en-US" sz="1800" b="0" i="0" u="none" strike="noStrike" cap="none" normalizeH="0" dirty="0">
                <a:ln>
                  <a:noFill/>
                </a:ln>
                <a:solidFill>
                  <a:srgbClr val="4C4C4C"/>
                </a:solidFill>
                <a:effectLst/>
                <a:latin typeface="+mn-lt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4C4C4C"/>
                </a:solidFill>
                <a:effectLst/>
                <a:latin typeface="+mn-lt"/>
              </a:rPr>
              <a:t>materials, and fluids.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  <a:buClrTx/>
            </a:pPr>
            <a:r>
              <a:rPr lang="en-US" altLang="en-US" sz="1800" dirty="0">
                <a:solidFill>
                  <a:srgbClr val="4C4C4C"/>
                </a:solidFill>
                <a:latin typeface="+mn-lt"/>
              </a:rPr>
              <a:t>At A2 level you will be given the option to choose from one of four option topics to complete your studies.</a:t>
            </a:r>
            <a:endParaRPr lang="en-US" altLang="en-US" sz="1800" b="0" i="0" u="none" strike="noStrike" cap="none" normalizeH="0" baseline="0" dirty="0">
              <a:ln>
                <a:noFill/>
              </a:ln>
              <a:solidFill>
                <a:srgbClr val="4C4C4C"/>
              </a:solidFill>
              <a:effectLst/>
              <a:latin typeface="+mn-lt"/>
            </a:endParaRPr>
          </a:p>
        </p:txBody>
      </p:sp>
      <p:pic>
        <p:nvPicPr>
          <p:cNvPr id="26" name="Audio 2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926.84579999999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77484"/>
      </p:ext>
    </p:extLst>
  </p:cSld>
  <p:clrMapOvr>
    <a:masterClrMapping/>
  </p:clrMapOvr>
  <p:transition spd="med" advTm="6716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description</a:t>
            </a:r>
            <a:endParaRPr lang="en-US" dirty="0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572C040-5631-409C-8D60-79B82C3CE0A0}"/>
              </a:ext>
            </a:extLst>
          </p:cNvPr>
          <p:cNvSpPr/>
          <p:nvPr/>
        </p:nvSpPr>
        <p:spPr bwMode="auto">
          <a:xfrm>
            <a:off x="997588" y="1935625"/>
            <a:ext cx="10801200" cy="720080"/>
          </a:xfrm>
          <a:prstGeom prst="rect">
            <a:avLst/>
          </a:prstGeom>
          <a:solidFill>
            <a:srgbClr val="00214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9" name="TextBox 22">
            <a:extLst>
              <a:ext uri="{FF2B5EF4-FFF2-40B4-BE49-F238E27FC236}">
                <a16:creationId xmlns:a16="http://schemas.microsoft.com/office/drawing/2014/main" id="{DD7F3208-B8BD-4C4D-ADC7-B1A8632134D4}"/>
              </a:ext>
            </a:extLst>
          </p:cNvPr>
          <p:cNvSpPr txBox="1"/>
          <p:nvPr/>
        </p:nvSpPr>
        <p:spPr>
          <a:xfrm>
            <a:off x="997588" y="1880166"/>
            <a:ext cx="5475983" cy="83099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ヒラギノ角ゴ Pro W3" pitchFamily="125" charset="-128"/>
              </a:rPr>
              <a:t>Unit 1:    </a:t>
            </a:r>
            <a:r>
              <a:rPr lang="en-GB" sz="2400" dirty="0"/>
              <a:t>MOTION, ENERGY, MATTER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ヒラギノ角ゴ Pro W3" pitchFamily="125" charset="-128"/>
            </a:endParaRP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DD7F3208-B8BD-4C4D-ADC7-B1A8632134D4}"/>
              </a:ext>
            </a:extLst>
          </p:cNvPr>
          <p:cNvSpPr txBox="1"/>
          <p:nvPr/>
        </p:nvSpPr>
        <p:spPr>
          <a:xfrm>
            <a:off x="6398188" y="1879201"/>
            <a:ext cx="5475983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Unit 2:     </a:t>
            </a:r>
            <a:r>
              <a:rPr lang="en-GB" sz="2400" dirty="0"/>
              <a:t>ELECTRICITY and LIGHT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ヒラギノ角ゴ Pro W3" pitchFamily="125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72C040-5631-409C-8D60-79B82C3CE0A0}"/>
              </a:ext>
            </a:extLst>
          </p:cNvPr>
          <p:cNvSpPr/>
          <p:nvPr/>
        </p:nvSpPr>
        <p:spPr bwMode="auto">
          <a:xfrm>
            <a:off x="997588" y="3836780"/>
            <a:ext cx="10801200" cy="720080"/>
          </a:xfrm>
          <a:prstGeom prst="rect">
            <a:avLst/>
          </a:prstGeom>
          <a:solidFill>
            <a:srgbClr val="00214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DD7F3208-B8BD-4C4D-ADC7-B1A8632134D4}"/>
              </a:ext>
            </a:extLst>
          </p:cNvPr>
          <p:cNvSpPr txBox="1"/>
          <p:nvPr/>
        </p:nvSpPr>
        <p:spPr>
          <a:xfrm>
            <a:off x="878838" y="3781364"/>
            <a:ext cx="5475983" cy="83099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Unit 3:     </a:t>
            </a:r>
            <a:r>
              <a:rPr lang="en-GB" sz="2400" dirty="0"/>
              <a:t>OSCILLATIONS and NUCLEI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lin Sans FB" panose="020E0602020502020306" pitchFamily="34" charset="0"/>
              <a:ea typeface="ヒラギノ角ゴ Pro W3" pitchFamily="125" charset="-128"/>
            </a:endParaRP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DD7F3208-B8BD-4C4D-ADC7-B1A8632134D4}"/>
              </a:ext>
            </a:extLst>
          </p:cNvPr>
          <p:cNvSpPr txBox="1"/>
          <p:nvPr/>
        </p:nvSpPr>
        <p:spPr>
          <a:xfrm>
            <a:off x="6340839" y="3781364"/>
            <a:ext cx="5475983" cy="230832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Unit 4:     </a:t>
            </a:r>
            <a:r>
              <a:rPr lang="en-GB" sz="2400" dirty="0"/>
              <a:t>FIELDS and OPTIONS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/>
              <a:t>(choose from) 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/>
              <a:t>A: Alternating currents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/>
              <a:t>B: Medical physics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/>
              <a:t>C: The physics of sports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/>
              <a:t>D: Energy and the environment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ヒラギノ角ゴ Pro W3" pitchFamily="125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06672" y="1245336"/>
            <a:ext cx="2470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AS Level- Year 12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51678" y="3120531"/>
            <a:ext cx="2470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Level- Year 13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2514501C-7794-49F9-A8C2-E5A4C23842CE}"/>
              </a:ext>
            </a:extLst>
          </p:cNvPr>
          <p:cNvSpPr txBox="1"/>
          <p:nvPr/>
        </p:nvSpPr>
        <p:spPr>
          <a:xfrm>
            <a:off x="862830" y="4516721"/>
            <a:ext cx="5475983" cy="1569660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Unit 4:    </a:t>
            </a:r>
            <a:r>
              <a:rPr lang="en-GB" sz="2400" dirty="0"/>
              <a:t>PRACTICAL EXAMINATION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/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/>
              <a:t>Experimental Task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dirty="0"/>
              <a:t>Practical Analysis Task</a:t>
            </a:r>
          </a:p>
        </p:txBody>
      </p:sp>
      <p:pic>
        <p:nvPicPr>
          <p:cNvPr id="24" name="Audio 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1960.392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4650096"/>
      </p:ext>
    </p:extLst>
  </p:cSld>
  <p:clrMapOvr>
    <a:masterClrMapping/>
  </p:clrMapOvr>
  <p:transition spd="med" advTm="428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566" y="331611"/>
            <a:ext cx="10178322" cy="1492132"/>
          </a:xfrm>
        </p:spPr>
        <p:txBody>
          <a:bodyPr/>
          <a:lstStyle/>
          <a:p>
            <a:r>
              <a:rPr lang="en-GB" dirty="0"/>
              <a:t>Assessment</a:t>
            </a:r>
            <a:endParaRPr lang="en-US" dirty="0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sp>
        <p:nvSpPr>
          <p:cNvPr id="9" name="TextBox 22">
            <a:extLst>
              <a:ext uri="{FF2B5EF4-FFF2-40B4-BE49-F238E27FC236}">
                <a16:creationId xmlns:a16="http://schemas.microsoft.com/office/drawing/2014/main" id="{DD7F3208-B8BD-4C4D-ADC7-B1A8632134D4}"/>
              </a:ext>
            </a:extLst>
          </p:cNvPr>
          <p:cNvSpPr txBox="1"/>
          <p:nvPr/>
        </p:nvSpPr>
        <p:spPr>
          <a:xfrm>
            <a:off x="997585" y="2311160"/>
            <a:ext cx="6092411" cy="46166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ヒラギノ角ゴ Pro W3" pitchFamily="125" charset="-128"/>
              </a:rPr>
              <a:t>Unit 1:    </a:t>
            </a:r>
            <a:r>
              <a:rPr lang="en-GB" sz="2400" dirty="0"/>
              <a:t>MOTION, ENERGY, MATTER     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ヒラギノ角ゴ Pro W3" pitchFamily="125" charset="-128"/>
              </a:rPr>
              <a:t>20%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DD7F3208-B8BD-4C4D-ADC7-B1A8632134D4}"/>
              </a:ext>
            </a:extLst>
          </p:cNvPr>
          <p:cNvSpPr txBox="1"/>
          <p:nvPr/>
        </p:nvSpPr>
        <p:spPr>
          <a:xfrm>
            <a:off x="997585" y="2772825"/>
            <a:ext cx="6092411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Unit 2:    </a:t>
            </a:r>
            <a:r>
              <a:rPr lang="en-GB" sz="2400" dirty="0"/>
              <a:t>ELECTRICITY and LIGHT           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ヒラギノ角ゴ Pro W3" pitchFamily="125" charset="-128"/>
              </a:rPr>
              <a:t>20%</a:t>
            </a:r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DD7F3208-B8BD-4C4D-ADC7-B1A8632134D4}"/>
              </a:ext>
            </a:extLst>
          </p:cNvPr>
          <p:cNvSpPr txBox="1"/>
          <p:nvPr/>
        </p:nvSpPr>
        <p:spPr>
          <a:xfrm>
            <a:off x="997583" y="4438545"/>
            <a:ext cx="6092413" cy="46166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Unit 3:    </a:t>
            </a:r>
            <a:r>
              <a:rPr lang="en-GB" sz="2400" dirty="0"/>
              <a:t>OSCILLATIONS and NUCLEI     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ヒラギノ角ゴ Pro W3" pitchFamily="125" charset="-128"/>
              </a:rPr>
              <a:t>25%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DD7F3208-B8BD-4C4D-ADC7-B1A8632134D4}"/>
              </a:ext>
            </a:extLst>
          </p:cNvPr>
          <p:cNvSpPr txBox="1"/>
          <p:nvPr/>
        </p:nvSpPr>
        <p:spPr>
          <a:xfrm>
            <a:off x="997582" y="4898541"/>
            <a:ext cx="6092413" cy="46166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Unit 4:    </a:t>
            </a:r>
            <a:r>
              <a:rPr lang="en-GB" sz="2400" dirty="0"/>
              <a:t>FIELDS and OPTIONS 	         </a:t>
            </a:r>
            <a:r>
              <a:rPr lang="en-GB" sz="2400" kern="0" dirty="0">
                <a:solidFill>
                  <a:schemeClr val="bg1"/>
                </a:solidFill>
                <a:ea typeface="ヒラギノ角ゴ Pro W3" pitchFamily="125" charset="-128"/>
              </a:rPr>
              <a:t>25%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7585" y="1582891"/>
            <a:ext cx="2470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AS Level- Year 12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0474" y="3605685"/>
            <a:ext cx="2470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Level- Year 13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2514501C-7794-49F9-A8C2-E5A4C23842CE}"/>
              </a:ext>
            </a:extLst>
          </p:cNvPr>
          <p:cNvSpPr txBox="1"/>
          <p:nvPr/>
        </p:nvSpPr>
        <p:spPr>
          <a:xfrm>
            <a:off x="997581" y="5360206"/>
            <a:ext cx="6092413" cy="461665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bg1"/>
                </a:solidFill>
              </a:rPr>
              <a:t>Unit 5:    </a:t>
            </a:r>
            <a:r>
              <a:rPr lang="en-GB" sz="2400" dirty="0"/>
              <a:t>PRACTICAL EXAMINATION      </a:t>
            </a:r>
            <a:r>
              <a:rPr lang="en-GB" sz="2400" dirty="0">
                <a:solidFill>
                  <a:schemeClr val="bg1"/>
                </a:solidFill>
              </a:rPr>
              <a:t>10%</a:t>
            </a:r>
          </a:p>
        </p:txBody>
      </p:sp>
      <p:pic>
        <p:nvPicPr>
          <p:cNvPr id="22" name="Audio 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5751" end="4993.179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4369362"/>
      </p:ext>
    </p:extLst>
  </p:cSld>
  <p:clrMapOvr>
    <a:masterClrMapping/>
  </p:clrMapOvr>
  <p:transition spd="med" advTm="2911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 combinations</a:t>
            </a:r>
            <a:endParaRPr lang="en-US" dirty="0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51678" y="1674674"/>
            <a:ext cx="10178322" cy="369331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It is strongly recommended (however not required) that you also study </a:t>
            </a:r>
            <a:r>
              <a:rPr lang="en-US" b="1" dirty="0"/>
              <a:t>Mathematics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Other </a:t>
            </a:r>
            <a:r>
              <a:rPr lang="en-US" b="1" dirty="0"/>
              <a:t>Sciences</a:t>
            </a:r>
            <a:r>
              <a:rPr lang="en-US" dirty="0"/>
              <a:t> also benefit Physics, especially if you have a specific career path in mind (</a:t>
            </a:r>
            <a:r>
              <a:rPr lang="en-US" dirty="0" err="1"/>
              <a:t>eg</a:t>
            </a:r>
            <a:r>
              <a:rPr lang="en-US" dirty="0"/>
              <a:t> </a:t>
            </a:r>
            <a:r>
              <a:rPr lang="en-US" b="1" dirty="0"/>
              <a:t>Chemical</a:t>
            </a:r>
            <a:r>
              <a:rPr lang="en-US" dirty="0"/>
              <a:t> engineer, </a:t>
            </a:r>
            <a:r>
              <a:rPr lang="en-US" b="1" dirty="0"/>
              <a:t>Bio</a:t>
            </a:r>
            <a:r>
              <a:rPr lang="en-US" dirty="0"/>
              <a:t>chemist)</a:t>
            </a:r>
          </a:p>
          <a:p>
            <a:endParaRPr lang="en-US" dirty="0"/>
          </a:p>
          <a:p>
            <a:r>
              <a:rPr lang="en-US" b="1" dirty="0"/>
              <a:t>Computer Science </a:t>
            </a:r>
            <a:r>
              <a:rPr lang="en-US" dirty="0"/>
              <a:t>may be a benefit if you are interested in AI, gaming or programming</a:t>
            </a:r>
          </a:p>
          <a:p>
            <a:endParaRPr lang="en-US" dirty="0"/>
          </a:p>
          <a:p>
            <a:r>
              <a:rPr lang="en-US" b="1" dirty="0"/>
              <a:t>BTEC Engineering </a:t>
            </a:r>
            <a:r>
              <a:rPr lang="en-US" dirty="0"/>
              <a:t>is also a natural combination if you are wishing to pursue engineering at a higher level.</a:t>
            </a:r>
          </a:p>
          <a:p>
            <a:endParaRPr lang="en-US" dirty="0"/>
          </a:p>
          <a:p>
            <a:r>
              <a:rPr lang="en-US" dirty="0"/>
              <a:t>Beyond this, </a:t>
            </a:r>
            <a:r>
              <a:rPr lang="en-US" b="1" dirty="0"/>
              <a:t>any subject which develops critical thinking and reasoning </a:t>
            </a:r>
            <a:r>
              <a:rPr lang="en-US" dirty="0"/>
              <a:t>will benefit your studies just as the skills you develop in Physics will benefit them.</a:t>
            </a:r>
          </a:p>
        </p:txBody>
      </p:sp>
      <p:pic>
        <p:nvPicPr>
          <p:cNvPr id="16" name="Audio 1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851.35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13363"/>
      </p:ext>
    </p:extLst>
  </p:cSld>
  <p:clrMapOvr>
    <a:masterClrMapping/>
  </p:clrMapOvr>
  <p:transition spd="med" advTm="6145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5A3-80AE-480F-8326-569A76930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benefits?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3BA2B-4548-46A3-9757-49B88C55F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60867"/>
            <a:ext cx="7079522" cy="28835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600" dirty="0"/>
              <a:t>Apart from job satisfaction and employability, the financial rewards of a career in science and engineering are significant</a:t>
            </a:r>
            <a:endParaRPr lang="en-US" dirty="0"/>
          </a:p>
          <a:p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</p:txBody>
      </p:sp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BAB272-65EA-4021-8F91-7C186E427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4164" y="469900"/>
            <a:ext cx="3389036" cy="338903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BB7216F-3F6F-42F0-A2D3-5D0FA27F1FFE}"/>
              </a:ext>
            </a:extLst>
          </p:cNvPr>
          <p:cNvSpPr txBox="1"/>
          <p:nvPr/>
        </p:nvSpPr>
        <p:spPr>
          <a:xfrm>
            <a:off x="1251678" y="4563611"/>
            <a:ext cx="9520709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/>
          </a:p>
          <a:p>
            <a:r>
              <a:rPr lang="en-US" altLang="en-US" dirty="0">
                <a:solidFill>
                  <a:srgbClr val="4C4C4C"/>
                </a:solidFill>
              </a:rPr>
              <a:t>Of the 40 occupation types listed for comparison in 2020, when ranked by starting salary, </a:t>
            </a:r>
            <a:r>
              <a:rPr lang="en-US" altLang="en-US" dirty="0" smtClean="0">
                <a:solidFill>
                  <a:srgbClr val="4C4C4C"/>
                </a:solidFill>
              </a:rPr>
              <a:t>science </a:t>
            </a:r>
            <a:r>
              <a:rPr lang="en-US" altLang="en-US" dirty="0">
                <a:solidFill>
                  <a:srgbClr val="4C4C4C"/>
                </a:solidFill>
              </a:rPr>
              <a:t>and technology appear fifth in the list.</a:t>
            </a:r>
          </a:p>
          <a:p>
            <a:endParaRPr lang="en-US" altLang="en-US" dirty="0">
              <a:solidFill>
                <a:srgbClr val="4C4C4C"/>
              </a:solidFill>
            </a:endParaRPr>
          </a:p>
          <a:p>
            <a:r>
              <a:rPr lang="en-US" altLang="en-US" dirty="0">
                <a:solidFill>
                  <a:srgbClr val="4C4C4C"/>
                </a:solidFill>
              </a:rPr>
              <a:t>The financial benefits, when considered alongside the professional achievements and opportunities for progression identify the study of physics as a valued, valuable and solid career start-point.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44255A2-168F-420E-AB74-C6B670FB2A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735821"/>
              </p:ext>
            </p:extLst>
          </p:nvPr>
        </p:nvGraphicFramePr>
        <p:xfrm>
          <a:off x="2041584" y="1998452"/>
          <a:ext cx="5708402" cy="1762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4201">
                  <a:extLst>
                    <a:ext uri="{9D8B030D-6E8A-4147-A177-3AD203B41FA5}">
                      <a16:colId xmlns:a16="http://schemas.microsoft.com/office/drawing/2014/main" val="1894908247"/>
                    </a:ext>
                  </a:extLst>
                </a:gridCol>
                <a:gridCol w="2854201">
                  <a:extLst>
                    <a:ext uri="{9D8B030D-6E8A-4147-A177-3AD203B41FA5}">
                      <a16:colId xmlns:a16="http://schemas.microsoft.com/office/drawing/2014/main" val="1610259802"/>
                    </a:ext>
                  </a:extLst>
                </a:gridCol>
              </a:tblGrid>
              <a:tr h="218167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Banking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29,388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0259637"/>
                  </a:ext>
                </a:extLst>
              </a:tr>
              <a:tr h="26851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Languages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27,890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75635946"/>
                  </a:ext>
                </a:extLst>
              </a:tr>
              <a:tr h="402771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Human Resources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27,790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45415652"/>
                  </a:ext>
                </a:extLst>
              </a:tr>
              <a:tr h="26851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Accounting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27,440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60175"/>
                  </a:ext>
                </a:extLst>
              </a:tr>
              <a:tr h="537028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Science &amp; Technology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27,385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8282679"/>
                  </a:ext>
                </a:extLst>
              </a:tr>
            </a:tbl>
          </a:graphicData>
        </a:graphic>
      </p:graphicFrame>
      <p:pic>
        <p:nvPicPr>
          <p:cNvPr id="20" name="Audio 19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238.049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31141"/>
      </p:ext>
    </p:extLst>
  </p:cSld>
  <p:clrMapOvr>
    <a:masterClrMapping/>
  </p:clrMapOvr>
  <p:transition spd="med" advTm="6537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|28.9|0.1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2|0|0.2|0"/>
</p:tagLst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Students xmlns="fcbb5915-4590-4835-ab8f-39cb0a8e778e" xsi:nil="true"/>
    <CultureName xmlns="fcbb5915-4590-4835-ab8f-39cb0a8e778e" xsi:nil="true"/>
    <Students xmlns="fcbb5915-4590-4835-ab8f-39cb0a8e778e">
      <UserInfo>
        <DisplayName/>
        <AccountId xsi:nil="true"/>
        <AccountType/>
      </UserInfo>
    </Students>
    <Templates xmlns="fcbb5915-4590-4835-ab8f-39cb0a8e778e" xsi:nil="true"/>
    <Owner xmlns="fcbb5915-4590-4835-ab8f-39cb0a8e778e">
      <UserInfo>
        <DisplayName/>
        <AccountId xsi:nil="true"/>
        <AccountType/>
      </UserInfo>
    </Owner>
    <Teachers xmlns="fcbb5915-4590-4835-ab8f-39cb0a8e778e">
      <UserInfo>
        <DisplayName/>
        <AccountId xsi:nil="true"/>
        <AccountType/>
      </UserInfo>
    </Teachers>
    <Student_Groups xmlns="fcbb5915-4590-4835-ab8f-39cb0a8e778e">
      <UserInfo>
        <DisplayName/>
        <AccountId xsi:nil="true"/>
        <AccountType/>
      </UserInfo>
    </Student_Groups>
    <Distribution_Groups xmlns="fcbb5915-4590-4835-ab8f-39cb0a8e778e" xsi:nil="true"/>
    <Is_Collaboration_Space_Locked xmlns="fcbb5915-4590-4835-ab8f-39cb0a8e778e" xsi:nil="true"/>
    <LMS_Mappings xmlns="fcbb5915-4590-4835-ab8f-39cb0a8e778e" xsi:nil="true"/>
    <Invited_Teachers xmlns="fcbb5915-4590-4835-ab8f-39cb0a8e778e" xsi:nil="true"/>
    <NotebookType xmlns="fcbb5915-4590-4835-ab8f-39cb0a8e778e" xsi:nil="true"/>
    <Math_Settings xmlns="fcbb5915-4590-4835-ab8f-39cb0a8e778e" xsi:nil="true"/>
    <Has_Teacher_Only_SectionGroup xmlns="fcbb5915-4590-4835-ab8f-39cb0a8e778e" xsi:nil="true"/>
    <DefaultSectionNames xmlns="fcbb5915-4590-4835-ab8f-39cb0a8e778e" xsi:nil="true"/>
    <AppVersion xmlns="fcbb5915-4590-4835-ab8f-39cb0a8e778e" xsi:nil="true"/>
    <FolderType xmlns="fcbb5915-4590-4835-ab8f-39cb0a8e778e" xsi:nil="true"/>
    <TeamsChannelId xmlns="fcbb5915-4590-4835-ab8f-39cb0a8e778e" xsi:nil="true"/>
    <IsNotebookLocked xmlns="fcbb5915-4590-4835-ab8f-39cb0a8e778e" xsi:nil="true"/>
    <Self_Registration_Enabled xmlns="fcbb5915-4590-4835-ab8f-39cb0a8e778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8131FA813C564195F9BFB3EB765D3F" ma:contentTypeVersion="32" ma:contentTypeDescription="Create a new document." ma:contentTypeScope="" ma:versionID="fbdfbc931c1d485f72cdaa1432f8ac40">
  <xsd:schema xmlns:xsd="http://www.w3.org/2001/XMLSchema" xmlns:xs="http://www.w3.org/2001/XMLSchema" xmlns:p="http://schemas.microsoft.com/office/2006/metadata/properties" xmlns:ns3="fcbb5915-4590-4835-ab8f-39cb0a8e778e" xmlns:ns4="9cf22ceb-526e-4577-93a8-6b825c0b144e" targetNamespace="http://schemas.microsoft.com/office/2006/metadata/properties" ma:root="true" ma:fieldsID="94d6bb39e9a4e52e44b4b722d9b383d3" ns3:_="" ns4:_="">
    <xsd:import namespace="fcbb5915-4590-4835-ab8f-39cb0a8e778e"/>
    <xsd:import namespace="9cf22ceb-526e-4577-93a8-6b825c0b1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bb5915-4590-4835-ab8f-39cb0a8e77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bookType" ma:index="15" nillable="true" ma:displayName="Notebook Type" ma:internalName="NotebookType">
      <xsd:simpleType>
        <xsd:restriction base="dms:Text"/>
      </xsd:simpleType>
    </xsd:element>
    <xsd:element name="FolderType" ma:index="16" nillable="true" ma:displayName="Folder Type" ma:internalName="FolderType">
      <xsd:simpleType>
        <xsd:restriction base="dms:Text"/>
      </xsd:simpleType>
    </xsd:element>
    <xsd:element name="CultureName" ma:index="17" nillable="true" ma:displayName="Culture Name" ma:internalName="CultureName">
      <xsd:simpleType>
        <xsd:restriction base="dms:Text"/>
      </xsd:simpleType>
    </xsd:element>
    <xsd:element name="AppVersion" ma:index="18" nillable="true" ma:displayName="App Version" ma:internalName="AppVersion">
      <xsd:simpleType>
        <xsd:restriction base="dms:Text"/>
      </xsd:simpleType>
    </xsd:element>
    <xsd:element name="TeamsChannelId" ma:index="19" nillable="true" ma:displayName="Teams Channel Id" ma:internalName="TeamsChannelId">
      <xsd:simpleType>
        <xsd:restriction base="dms:Text"/>
      </xsd:simpleType>
    </xsd:element>
    <xsd:element name="Owner" ma:index="2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1" nillable="true" ma:displayName="Math Settings" ma:internalName="Math_Settings">
      <xsd:simpleType>
        <xsd:restriction base="dms:Text"/>
      </xsd:simpleType>
    </xsd:element>
    <xsd:element name="DefaultSectionNames" ma:index="22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3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4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5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6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8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1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2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3" nillable="true" ma:displayName="Is Collaboration Space Locked" ma:internalName="Is_Collaboration_Space_Locked">
      <xsd:simpleType>
        <xsd:restriction base="dms:Boolean"/>
      </xsd:simpleType>
    </xsd:element>
    <xsd:element name="IsNotebookLocked" ma:index="34" nillable="true" ma:displayName="Is Notebook Locked" ma:internalName="IsNotebookLocked">
      <xsd:simpleType>
        <xsd:restriction base="dms:Boolean"/>
      </xsd:simpleType>
    </xsd:element>
    <xsd:element name="MediaServiceAutoKeyPoints" ma:index="3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22ceb-526e-4577-93a8-6b825c0b144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C3EC85-71D3-48EA-A408-4A7BB3451203}">
  <ds:schemaRefs>
    <ds:schemaRef ds:uri="http://purl.org/dc/terms/"/>
    <ds:schemaRef ds:uri="http://schemas.openxmlformats.org/package/2006/metadata/core-properties"/>
    <ds:schemaRef ds:uri="fcbb5915-4590-4835-ab8f-39cb0a8e778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9cf22ceb-526e-4577-93a8-6b825c0b144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1696F25-FE6B-4978-B50D-DD2F17B11E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CFC581-0865-4E04-9080-5AFA7B3EBD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bb5915-4590-4835-ab8f-39cb0a8e778e"/>
    <ds:schemaRef ds:uri="9cf22ceb-526e-4577-93a8-6b825c0b1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289</TotalTime>
  <Words>591</Words>
  <Application>Microsoft Office PowerPoint</Application>
  <PresentationFormat>Widescreen</PresentationFormat>
  <Paragraphs>83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Agency FB</vt:lpstr>
      <vt:lpstr>Arial</vt:lpstr>
      <vt:lpstr>Berlin Sans FB</vt:lpstr>
      <vt:lpstr>Calibri</vt:lpstr>
      <vt:lpstr>Calibri Light</vt:lpstr>
      <vt:lpstr>Gill Sans MT</vt:lpstr>
      <vt:lpstr>Impact</vt:lpstr>
      <vt:lpstr>Times</vt:lpstr>
      <vt:lpstr>ヒラギノ角ゴ Pro W3</vt:lpstr>
      <vt:lpstr>Badge</vt:lpstr>
      <vt:lpstr>PHYSICS-A Level</vt:lpstr>
      <vt:lpstr>Why study physics?</vt:lpstr>
      <vt:lpstr>What will I study?</vt:lpstr>
      <vt:lpstr>Course description</vt:lpstr>
      <vt:lpstr>Assessment</vt:lpstr>
      <vt:lpstr>subject combinations</vt:lpstr>
      <vt:lpstr>What are the benefits?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Morel</dc:creator>
  <cp:lastModifiedBy>S Ealey-Fitzgerald (Llanidloes High School)</cp:lastModifiedBy>
  <cp:revision>149</cp:revision>
  <dcterms:created xsi:type="dcterms:W3CDTF">2020-11-02T09:57:42Z</dcterms:created>
  <dcterms:modified xsi:type="dcterms:W3CDTF">2020-11-11T10:46:00Z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0x010100898131FA813C564195F9BFB3EB765D3F</vt:lpwstr>
  </property>
</Properties>
</file>