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6BDECC7-9C98-495A-B41B-1472E9A178F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F57F46A-56F7-4D7C-B5B6-42977CD9048B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156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DECC7-9C98-495A-B41B-1472E9A178F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F46A-56F7-4D7C-B5B6-42977CD90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43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6BDECC7-9C98-495A-B41B-1472E9A178F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F57F46A-56F7-4D7C-B5B6-42977CD9048B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536996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DECC7-9C98-495A-B41B-1472E9A178F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F46A-56F7-4D7C-B5B6-42977CD90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7754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DECC7-9C98-495A-B41B-1472E9A178F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F46A-56F7-4D7C-B5B6-42977CD90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460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DECC7-9C98-495A-B41B-1472E9A178F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F46A-56F7-4D7C-B5B6-42977CD90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675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DECC7-9C98-495A-B41B-1472E9A178F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F46A-56F7-4D7C-B5B6-42977CD90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19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36BDECC7-9C98-495A-B41B-1472E9A178F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2F57F46A-56F7-4D7C-B5B6-42977CD9048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1561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6BDECC7-9C98-495A-B41B-1472E9A178F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2F57F46A-56F7-4D7C-B5B6-42977CD90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212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DECC7-9C98-495A-B41B-1472E9A178F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F46A-56F7-4D7C-B5B6-42977CD90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850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DECC7-9C98-495A-B41B-1472E9A178F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7F46A-56F7-4D7C-B5B6-42977CD90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438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6BDECC7-9C98-495A-B41B-1472E9A178F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F57F46A-56F7-4D7C-B5B6-42977CD9048B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5646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1" y="1294331"/>
            <a:ext cx="10318418" cy="4394988"/>
          </a:xfrm>
        </p:spPr>
        <p:txBody>
          <a:bodyPr/>
          <a:lstStyle/>
          <a:p>
            <a:r>
              <a:rPr lang="en-GB" sz="6600" dirty="0"/>
              <a:t>Welsh Baccalaureate</a:t>
            </a:r>
            <a:br>
              <a:rPr lang="en-GB" sz="6600" dirty="0"/>
            </a:br>
            <a:br>
              <a:rPr lang="en-GB" sz="6600" dirty="0"/>
            </a:br>
            <a:r>
              <a:rPr lang="en-GB" sz="6600" dirty="0"/>
              <a:t>Skills Challenge certificate </a:t>
            </a:r>
            <a:endParaRPr lang="en-GB" sz="17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Mr J Davies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836865" y="727248"/>
            <a:ext cx="8801731" cy="7422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SIXTH FORM VIRTUAL OPEN EVENING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8BF134D7-9D76-4221-AA6D-A71B2D86EB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62"/>
    </mc:Choice>
    <mc:Fallback xmlns="">
      <p:transition spd="slow" advTm="67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study the skills challenge certificate?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359359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2400" dirty="0"/>
              <a:t>  No exam so you can concentrate on developing your best coursework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/>
              <a:t>  Freedom! (Responsibility) to choose topics around your interests and passions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/>
              <a:t>  Skills based where you develop a wide range of essential and employability skills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/>
              <a:t>  Accepted by Universities across the UK – dozens of examples of past pupils who have been accepted (or accepted into 1</a:t>
            </a:r>
            <a:r>
              <a:rPr lang="en-GB" sz="2400" baseline="30000" dirty="0"/>
              <a:t>st</a:t>
            </a:r>
            <a:r>
              <a:rPr lang="en-GB" sz="2400" dirty="0"/>
              <a:t> choice) because of SCC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/>
              <a:t> Excellent results with a 96% pass rate average of the previous 3 years</a:t>
            </a:r>
          </a:p>
          <a:p>
            <a:endParaRPr lang="en-GB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5639CAC-2138-4F8F-A739-ADEFC5D712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2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797"/>
    </mc:Choice>
    <mc:Fallback xmlns="">
      <p:transition spd="slow" advTm="45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2385"/>
            <a:ext cx="10515600" cy="1492132"/>
          </a:xfrm>
        </p:spPr>
        <p:txBody>
          <a:bodyPr/>
          <a:lstStyle/>
          <a:p>
            <a:r>
              <a:rPr lang="en-GB" dirty="0"/>
              <a:t>Course Description &amp;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7" y="1524000"/>
            <a:ext cx="5672905" cy="5085369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Community Challenge – 15%</a:t>
            </a:r>
          </a:p>
          <a:p>
            <a:pPr marL="0" indent="0">
              <a:buNone/>
            </a:pPr>
            <a:r>
              <a:rPr lang="en-GB" dirty="0"/>
              <a:t>	Plan, volunteer &amp; reflect on an experience 	you choose around your passion.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Global Citizenship – 15%</a:t>
            </a:r>
          </a:p>
          <a:p>
            <a:pPr marL="0" indent="0">
              <a:buNone/>
            </a:pPr>
            <a:r>
              <a:rPr lang="en-GB" dirty="0"/>
              <a:t>	Research, debate &amp; reflect on a global issue 	of your choice.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Enterprise &amp; Employability – 20%</a:t>
            </a:r>
          </a:p>
          <a:p>
            <a:pPr marL="0" indent="0">
              <a:buNone/>
            </a:pPr>
            <a:r>
              <a:rPr lang="en-GB" dirty="0"/>
              <a:t>	Develop &amp; run your own business raising 	money for charity.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Individual Project – 50%</a:t>
            </a:r>
          </a:p>
          <a:p>
            <a:pPr marL="0" indent="0">
              <a:buNone/>
            </a:pPr>
            <a:r>
              <a:rPr lang="en-GB" dirty="0"/>
              <a:t>	Research &amp; create an individual project 	around a topic chosen by you!</a:t>
            </a:r>
          </a:p>
        </p:txBody>
      </p:sp>
      <p:pic>
        <p:nvPicPr>
          <p:cNvPr id="4" name="Picture 3" descr="Image result for welsh bacc gcs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878" y="1144741"/>
            <a:ext cx="4724400" cy="5464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A9312D44-FE41-41F0-850D-9F1E973A11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69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301"/>
    </mc:Choice>
    <mc:Fallback xmlns="">
      <p:transition spd="slow" advTm="393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Career progression &amp;</a:t>
            </a:r>
            <a:br>
              <a:rPr lang="en-GB"/>
            </a:br>
            <a:r>
              <a:rPr lang="en-GB"/>
              <a:t>subject combinations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E06CE8-F854-40C3-8D9D-22EF7373FD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8250" y="2137001"/>
            <a:ext cx="9345564" cy="4342268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FAF00FAD-84A3-41AE-8ABA-7664588888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70"/>
    </mc:Choice>
    <mc:Fallback xmlns="">
      <p:transition spd="slow" advTm="266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Career progression &amp;</a:t>
            </a:r>
            <a:br>
              <a:rPr lang="en-GB"/>
            </a:br>
            <a:r>
              <a:rPr lang="en-GB"/>
              <a:t>subject combinations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3CAA69-4374-48AC-A1D1-314A16EA3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678" y="2080426"/>
            <a:ext cx="9917767" cy="4245332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B10A5E3-17D3-46F8-BDEF-1255D5D504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6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27"/>
    </mc:Choice>
    <mc:Fallback xmlns="">
      <p:transition spd="slow" advTm="71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Career progression &amp;</a:t>
            </a:r>
            <a:br>
              <a:rPr lang="en-GB"/>
            </a:br>
            <a:r>
              <a:rPr lang="en-GB"/>
              <a:t>subject combinations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BD0C99-55A0-46FD-9511-42F5EF3EE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234" y="2378486"/>
            <a:ext cx="9893077" cy="342751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A03C970-D24D-4943-BA14-2B7DD2F1EC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7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3"/>
    </mc:Choice>
    <mc:Fallback xmlns="">
      <p:transition spd="slow" advTm="100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183</TotalTime>
  <Words>211</Words>
  <Application>Microsoft Office PowerPoint</Application>
  <PresentationFormat>Widescreen</PresentationFormat>
  <Paragraphs>21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Gill Sans MT</vt:lpstr>
      <vt:lpstr>Impact</vt:lpstr>
      <vt:lpstr>Wingdings</vt:lpstr>
      <vt:lpstr>Badge</vt:lpstr>
      <vt:lpstr>Welsh Baccalaureate  Skills Challenge certificate </vt:lpstr>
      <vt:lpstr>Why study the skills challenge certificate?</vt:lpstr>
      <vt:lpstr>Course Description &amp; assessment</vt:lpstr>
      <vt:lpstr>Career progression &amp; subject combinations</vt:lpstr>
      <vt:lpstr>Career progression &amp; subject combinations</vt:lpstr>
      <vt:lpstr>Career progression &amp; subject combinations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Jordan Davies</dc:creator>
  <cp:lastModifiedBy>Jordan Davies</cp:lastModifiedBy>
  <cp:revision>8</cp:revision>
  <dcterms:created xsi:type="dcterms:W3CDTF">2020-11-09T13:40:57Z</dcterms:created>
  <dcterms:modified xsi:type="dcterms:W3CDTF">2020-11-10T09:55:29Z</dcterms:modified>
</cp:coreProperties>
</file>